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style2.xml" ContentType="application/vnd.ms-office.chartstyle+xml"/>
  <Override PartName="/ppt/charts/style1.xml" ContentType="application/vnd.ms-office.chartstyl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charts/colors2.xml" ContentType="application/vnd.ms-office.chartcolorstyle+xml"/>
  <Override PartName="/ppt/tableStyles.xml" ContentType="application/vnd.openxmlformats-officedocument.presentationml.tableStyles+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10"/>
  </p:notesMasterIdLst>
  <p:sldIdLst>
    <p:sldId id="256" r:id="rId2"/>
    <p:sldId id="258" r:id="rId3"/>
    <p:sldId id="259" r:id="rId4"/>
    <p:sldId id="263" r:id="rId5"/>
    <p:sldId id="268" r:id="rId6"/>
    <p:sldId id="265" r:id="rId7"/>
    <p:sldId id="285" r:id="rId8"/>
    <p:sldId id="286" r:id="rId9"/>
  </p:sldIdLst>
  <p:sldSz cx="9144000" cy="5143500" type="screen16x9"/>
  <p:notesSz cx="6858000" cy="9144000"/>
  <p:embeddedFontLst>
    <p:embeddedFont>
      <p:font typeface="Walter Turncoat" charset="0"/>
      <p:regular r:id="rId11"/>
    </p:embeddedFont>
    <p:embeddedFont>
      <p:font typeface="Sniglet" charset="0"/>
      <p:regular r:id="rId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66"/>
    <a:srgbClr val="BCFF79"/>
    <a:srgbClr val="FFCC81"/>
    <a:srgbClr val="FFB03B"/>
    <a:srgbClr val="B9FFFF"/>
    <a:srgbClr val="FFABAB"/>
    <a:srgbClr val="FFBDEE"/>
    <a:srgbClr val="FFA7E8"/>
    <a:srgbClr val="ABFFAB"/>
    <a:srgbClr val="FFFF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7D7B4C67-5705-4B85-A2A7-77A83AF74EDA}">
  <a:tblStyle styleId="{7D7B4C67-5705-4B85-A2A7-77A83AF74EDA}"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83871" autoAdjust="0"/>
  </p:normalViewPr>
  <p:slideViewPr>
    <p:cSldViewPr snapToGrid="0">
      <p:cViewPr varScale="1">
        <p:scale>
          <a:sx n="81" d="100"/>
          <a:sy n="81" d="100"/>
        </p:scale>
        <p:origin x="-840" y="-90"/>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adambomber22\Documents\xCOFx\Pre-post%20activity%20Grades.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C:\Users\adambomber22\Documents\xCOFx\Pre-post%20activity%20Grad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1400" b="0" i="0" u="none" strike="noStrike" kern="1200" spc="0" baseline="0">
                <a:solidFill>
                  <a:schemeClr val="bg1"/>
                </a:solidFill>
                <a:latin typeface="Walter Turncoat" panose="020B0604020202020204" charset="0"/>
                <a:ea typeface="Walter Turncoat" panose="020B0604020202020204" charset="0"/>
                <a:cs typeface="+mn-cs"/>
              </a:defRPr>
            </a:pPr>
            <a:r>
              <a:rPr lang="en-US" dirty="0"/>
              <a:t>Pre-Test Vs. Post </a:t>
            </a:r>
            <a:r>
              <a:rPr lang="en-US" dirty="0" smtClean="0"/>
              <a:t>Test</a:t>
            </a:r>
            <a:endParaRPr lang="en-US" dirty="0"/>
          </a:p>
        </c:rich>
      </c:tx>
      <c:layout/>
      <c:spPr>
        <a:noFill/>
        <a:ln>
          <a:noFill/>
        </a:ln>
        <a:effectLst/>
      </c:spPr>
    </c:title>
    <c:plotArea>
      <c:layout/>
      <c:barChart>
        <c:barDir val="col"/>
        <c:grouping val="clustered"/>
        <c:ser>
          <c:idx val="0"/>
          <c:order val="0"/>
          <c:tx>
            <c:v>Pre-Test</c:v>
          </c:tx>
          <c:spPr>
            <a:solidFill>
              <a:schemeClr val="accent1"/>
            </a:solidFill>
            <a:ln>
              <a:noFill/>
            </a:ln>
            <a:effectLst/>
          </c:spPr>
          <c:errBars>
            <c:errBarType val="both"/>
            <c:errValType val="fixedVal"/>
            <c:val val="8.9700000000000057E-2"/>
            <c:spPr>
              <a:noFill/>
              <a:ln w="9525" cap="flat" cmpd="sng" algn="ctr">
                <a:solidFill>
                  <a:schemeClr val="tx1">
                    <a:lumMod val="65000"/>
                    <a:lumOff val="35000"/>
                  </a:schemeClr>
                </a:solidFill>
                <a:round/>
              </a:ln>
              <a:effectLst/>
            </c:spPr>
          </c:errBars>
          <c:val>
            <c:numRef>
              <c:f>Sheet1!$BD$12</c:f>
              <c:numCache>
                <c:formatCode>General</c:formatCode>
                <c:ptCount val="1"/>
                <c:pt idx="0">
                  <c:v>0.56851851851851865</c:v>
                </c:pt>
              </c:numCache>
            </c:numRef>
          </c:val>
          <c:extLst xmlns:c16r2="http://schemas.microsoft.com/office/drawing/2015/06/chart">
            <c:ext xmlns:c16="http://schemas.microsoft.com/office/drawing/2014/chart" uri="{C3380CC4-5D6E-409C-BE32-E72D297353CC}">
              <c16:uniqueId val="{00000000-879B-4957-8570-D641655B422A}"/>
            </c:ext>
          </c:extLst>
        </c:ser>
        <c:ser>
          <c:idx val="1"/>
          <c:order val="1"/>
          <c:tx>
            <c:v>Post-Test</c:v>
          </c:tx>
          <c:spPr>
            <a:solidFill>
              <a:schemeClr val="accent2"/>
            </a:solidFill>
            <a:ln>
              <a:noFill/>
            </a:ln>
            <a:effectLst/>
          </c:spPr>
          <c:errBars>
            <c:errBarType val="both"/>
            <c:errValType val="fixedVal"/>
            <c:val val="7.0600000000000024E-2"/>
            <c:spPr>
              <a:noFill/>
              <a:ln w="9525" cap="flat" cmpd="sng" algn="ctr">
                <a:solidFill>
                  <a:schemeClr val="tx1">
                    <a:lumMod val="65000"/>
                    <a:lumOff val="35000"/>
                  </a:schemeClr>
                </a:solidFill>
                <a:round/>
              </a:ln>
              <a:effectLst/>
            </c:spPr>
          </c:errBars>
          <c:val>
            <c:numRef>
              <c:f>Sheet1!$AZ$25</c:f>
              <c:numCache>
                <c:formatCode>General</c:formatCode>
                <c:ptCount val="1"/>
                <c:pt idx="0">
                  <c:v>0.66200000000000014</c:v>
                </c:pt>
              </c:numCache>
            </c:numRef>
          </c:val>
          <c:extLst xmlns:c16r2="http://schemas.microsoft.com/office/drawing/2015/06/chart">
            <c:ext xmlns:c16="http://schemas.microsoft.com/office/drawing/2014/chart" uri="{C3380CC4-5D6E-409C-BE32-E72D297353CC}">
              <c16:uniqueId val="{00000001-879B-4957-8570-D641655B422A}"/>
            </c:ext>
          </c:extLst>
        </c:ser>
        <c:dLbls/>
        <c:gapWidth val="219"/>
        <c:overlap val="-27"/>
        <c:axId val="75940224"/>
        <c:axId val="75941760"/>
      </c:barChart>
      <c:catAx>
        <c:axId val="75940224"/>
        <c:scaling>
          <c:orientation val="minMax"/>
        </c:scaling>
        <c:axPos val="b"/>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Walter Turncoat" panose="020B0604020202020204" charset="0"/>
                <a:ea typeface="Walter Turncoat" panose="020B0604020202020204" charset="0"/>
                <a:cs typeface="+mn-cs"/>
              </a:defRPr>
            </a:pPr>
            <a:endParaRPr lang="en-US"/>
          </a:p>
        </c:txPr>
        <c:crossAx val="75941760"/>
        <c:crosses val="autoZero"/>
        <c:auto val="1"/>
        <c:lblAlgn val="ctr"/>
        <c:lblOffset val="100"/>
      </c:catAx>
      <c:valAx>
        <c:axId val="75941760"/>
        <c:scaling>
          <c:orientation val="minMax"/>
          <c:max val="0.8"/>
          <c:min val="0.4"/>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Walter Turncoat" panose="020B0604020202020204" charset="0"/>
                <a:ea typeface="Walter Turncoat" panose="020B0604020202020204" charset="0"/>
                <a:cs typeface="+mn-cs"/>
              </a:defRPr>
            </a:pPr>
            <a:endParaRPr lang="en-US"/>
          </a:p>
        </c:txPr>
        <c:crossAx val="75940224"/>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Walter Turncoat" panose="020B0604020202020204" charset="0"/>
              <a:ea typeface="Walter Turncoat" panose="020B0604020202020204" charset="0"/>
              <a:cs typeface="+mn-cs"/>
            </a:defRPr>
          </a:pPr>
          <a:endParaRPr lang="en-US"/>
        </a:p>
      </c:txPr>
    </c:legend>
    <c:plotVisOnly val="1"/>
    <c:dispBlanksAs val="gap"/>
  </c:chart>
  <c:spPr>
    <a:noFill/>
    <a:ln>
      <a:noFill/>
    </a:ln>
    <a:effectLst/>
  </c:spPr>
  <c:txPr>
    <a:bodyPr/>
    <a:lstStyle/>
    <a:p>
      <a:pPr>
        <a:defRPr>
          <a:solidFill>
            <a:schemeClr val="bg1"/>
          </a:solidFill>
          <a:latin typeface="Walter Turncoat" panose="020B0604020202020204" charset="0"/>
          <a:ea typeface="Walter Turncoat" panose="020B0604020202020204" charset="0"/>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1400" b="0" i="0" u="none" strike="noStrike" kern="1200" spc="0" baseline="0">
                <a:solidFill>
                  <a:schemeClr val="bg1"/>
                </a:solidFill>
                <a:latin typeface="Walter Turncoat" panose="020B0604020202020204" charset="0"/>
                <a:ea typeface="Walter Turncoat" panose="020B0604020202020204" charset="0"/>
                <a:cs typeface="+mn-cs"/>
              </a:defRPr>
            </a:pPr>
            <a:r>
              <a:rPr lang="en-US"/>
              <a:t>Pre-Test Vs. Post Test Questions</a:t>
            </a:r>
          </a:p>
        </c:rich>
      </c:tx>
      <c:layout/>
      <c:spPr>
        <a:noFill/>
        <a:ln>
          <a:noFill/>
        </a:ln>
        <a:effectLst/>
      </c:spPr>
    </c:title>
    <c:plotArea>
      <c:layout/>
      <c:barChart>
        <c:barDir val="col"/>
        <c:grouping val="clustered"/>
        <c:ser>
          <c:idx val="0"/>
          <c:order val="0"/>
          <c:tx>
            <c:v>Pre-Test</c:v>
          </c:tx>
          <c:spPr>
            <a:solidFill>
              <a:schemeClr val="accent1"/>
            </a:solidFill>
            <a:ln>
              <a:noFill/>
            </a:ln>
            <a:effectLst/>
          </c:spPr>
          <c:errBars>
            <c:errBarType val="both"/>
            <c:errValType val="cust"/>
            <c:plus>
              <c:numRef>
                <c:f>Sheet1!$BF$2:$BF$11</c:f>
                <c:numCache>
                  <c:formatCode>General</c:formatCode>
                  <c:ptCount val="10"/>
                  <c:pt idx="0">
                    <c:v>0.22831162973959168</c:v>
                  </c:pt>
                  <c:pt idx="1">
                    <c:v>0.24982847339318595</c:v>
                  </c:pt>
                  <c:pt idx="2">
                    <c:v>0.21911406604072656</c:v>
                  </c:pt>
                  <c:pt idx="3">
                    <c:v>0.24845199749997668</c:v>
                  </c:pt>
                  <c:pt idx="4">
                    <c:v>0.21911406604072656</c:v>
                  </c:pt>
                  <c:pt idx="5">
                    <c:v>0.21911406604072656</c:v>
                  </c:pt>
                  <c:pt idx="6">
                    <c:v>0.20137558491603283</c:v>
                  </c:pt>
                  <c:pt idx="7">
                    <c:v>0.22395160411940418</c:v>
                  </c:pt>
                  <c:pt idx="8">
                    <c:v>0.177623389752323</c:v>
                  </c:pt>
                  <c:pt idx="9">
                    <c:v>0.24931318551548634</c:v>
                  </c:pt>
                </c:numCache>
              </c:numRef>
            </c:plus>
            <c:minus>
              <c:numRef>
                <c:f>Sheet1!$BF$2:$BF$11</c:f>
                <c:numCache>
                  <c:formatCode>General</c:formatCode>
                  <c:ptCount val="10"/>
                  <c:pt idx="0">
                    <c:v>0.22831162973959168</c:v>
                  </c:pt>
                  <c:pt idx="1">
                    <c:v>0.24982847339318595</c:v>
                  </c:pt>
                  <c:pt idx="2">
                    <c:v>0.21911406604072656</c:v>
                  </c:pt>
                  <c:pt idx="3">
                    <c:v>0.24845199749997668</c:v>
                  </c:pt>
                  <c:pt idx="4">
                    <c:v>0.21911406604072656</c:v>
                  </c:pt>
                  <c:pt idx="5">
                    <c:v>0.21911406604072656</c:v>
                  </c:pt>
                  <c:pt idx="6">
                    <c:v>0.20137558491603283</c:v>
                  </c:pt>
                  <c:pt idx="7">
                    <c:v>0.22395160411940418</c:v>
                  </c:pt>
                  <c:pt idx="8">
                    <c:v>0.177623389752323</c:v>
                  </c:pt>
                  <c:pt idx="9">
                    <c:v>0.24931318551548634</c:v>
                  </c:pt>
                </c:numCache>
              </c:numRef>
            </c:minus>
            <c:spPr>
              <a:noFill/>
              <a:ln w="9525" cap="flat" cmpd="sng" algn="ctr">
                <a:solidFill>
                  <a:schemeClr val="tx1">
                    <a:lumMod val="65000"/>
                    <a:lumOff val="35000"/>
                  </a:schemeClr>
                </a:solidFill>
                <a:round/>
              </a:ln>
              <a:effectLst/>
            </c:spPr>
          </c:errBars>
          <c:val>
            <c:numRef>
              <c:f>Sheet1!$BD$2:$BD$11</c:f>
              <c:numCache>
                <c:formatCode>General</c:formatCode>
                <c:ptCount val="10"/>
                <c:pt idx="0">
                  <c:v>0.70370370370370372</c:v>
                </c:pt>
                <c:pt idx="1">
                  <c:v>0.48148148148148151</c:v>
                </c:pt>
                <c:pt idx="2">
                  <c:v>0.7407407407407407</c:v>
                </c:pt>
                <c:pt idx="3">
                  <c:v>0.55555555555555569</c:v>
                </c:pt>
                <c:pt idx="4">
                  <c:v>0.2592592592592593</c:v>
                </c:pt>
                <c:pt idx="5">
                  <c:v>0.7407407407407407</c:v>
                </c:pt>
                <c:pt idx="6">
                  <c:v>0.79629629629629639</c:v>
                </c:pt>
                <c:pt idx="7">
                  <c:v>0.72222222222222221</c:v>
                </c:pt>
                <c:pt idx="8">
                  <c:v>0.14814814814814817</c:v>
                </c:pt>
                <c:pt idx="9">
                  <c:v>0.53703703703703709</c:v>
                </c:pt>
              </c:numCache>
            </c:numRef>
          </c:val>
          <c:extLst xmlns:c16r2="http://schemas.microsoft.com/office/drawing/2015/06/chart">
            <c:ext xmlns:c16="http://schemas.microsoft.com/office/drawing/2014/chart" uri="{C3380CC4-5D6E-409C-BE32-E72D297353CC}">
              <c16:uniqueId val="{00000000-5247-4910-A4F5-333A6139E599}"/>
            </c:ext>
          </c:extLst>
        </c:ser>
        <c:ser>
          <c:idx val="1"/>
          <c:order val="1"/>
          <c:tx>
            <c:v>Post-Test</c:v>
          </c:tx>
          <c:spPr>
            <a:solidFill>
              <a:schemeClr val="accent2"/>
            </a:solidFill>
            <a:ln>
              <a:noFill/>
            </a:ln>
            <a:effectLst/>
          </c:spPr>
          <c:errBars>
            <c:errBarType val="both"/>
            <c:errValType val="cust"/>
            <c:plus>
              <c:numRef>
                <c:f>Sheet1!$BB$15:$BB$24</c:f>
                <c:numCache>
                  <c:formatCode>General</c:formatCode>
                  <c:ptCount val="10"/>
                  <c:pt idx="0">
                    <c:v>0.19209372712298547</c:v>
                  </c:pt>
                  <c:pt idx="1">
                    <c:v>0.24494897427831783</c:v>
                  </c:pt>
                  <c:pt idx="2">
                    <c:v>0.11874342087037919</c:v>
                  </c:pt>
                  <c:pt idx="3">
                    <c:v>0.24819347291981714</c:v>
                  </c:pt>
                  <c:pt idx="4">
                    <c:v>0.24269322199023194</c:v>
                  </c:pt>
                  <c:pt idx="5">
                    <c:v>0.21354156504062624</c:v>
                  </c:pt>
                  <c:pt idx="6">
                    <c:v>0.19209372712298547</c:v>
                  </c:pt>
                  <c:pt idx="7">
                    <c:v>0.19209372712298547</c:v>
                  </c:pt>
                  <c:pt idx="8">
                    <c:v>0.21354156504062624</c:v>
                  </c:pt>
                  <c:pt idx="9">
                    <c:v>0.2</c:v>
                  </c:pt>
                </c:numCache>
              </c:numRef>
            </c:plus>
            <c:minus>
              <c:numRef>
                <c:f>Sheet1!$BB$15:$BB$24</c:f>
                <c:numCache>
                  <c:formatCode>General</c:formatCode>
                  <c:ptCount val="10"/>
                  <c:pt idx="0">
                    <c:v>0.19209372712298547</c:v>
                  </c:pt>
                  <c:pt idx="1">
                    <c:v>0.24494897427831783</c:v>
                  </c:pt>
                  <c:pt idx="2">
                    <c:v>0.11874342087037919</c:v>
                  </c:pt>
                  <c:pt idx="3">
                    <c:v>0.24819347291981714</c:v>
                  </c:pt>
                  <c:pt idx="4">
                    <c:v>0.24269322199023194</c:v>
                  </c:pt>
                  <c:pt idx="5">
                    <c:v>0.21354156504062624</c:v>
                  </c:pt>
                  <c:pt idx="6">
                    <c:v>0.19209372712298547</c:v>
                  </c:pt>
                  <c:pt idx="7">
                    <c:v>0.19209372712298547</c:v>
                  </c:pt>
                  <c:pt idx="8">
                    <c:v>0.21354156504062624</c:v>
                  </c:pt>
                  <c:pt idx="9">
                    <c:v>0.2</c:v>
                  </c:pt>
                </c:numCache>
              </c:numRef>
            </c:minus>
            <c:spPr>
              <a:noFill/>
              <a:ln w="9525" cap="flat" cmpd="sng" algn="ctr">
                <a:solidFill>
                  <a:schemeClr val="tx1">
                    <a:lumMod val="65000"/>
                    <a:lumOff val="35000"/>
                  </a:schemeClr>
                </a:solidFill>
                <a:round/>
              </a:ln>
              <a:effectLst/>
            </c:spPr>
          </c:errBars>
          <c:val>
            <c:numRef>
              <c:f>Sheet1!$AZ$15:$AZ$24</c:f>
              <c:numCache>
                <c:formatCode>General</c:formatCode>
                <c:ptCount val="10"/>
                <c:pt idx="0">
                  <c:v>0.82000000000000006</c:v>
                </c:pt>
                <c:pt idx="1">
                  <c:v>0.60000000000000009</c:v>
                </c:pt>
                <c:pt idx="2">
                  <c:v>0.94000000000000006</c:v>
                </c:pt>
                <c:pt idx="3">
                  <c:v>0.44</c:v>
                </c:pt>
                <c:pt idx="4">
                  <c:v>0.38000000000000006</c:v>
                </c:pt>
                <c:pt idx="5">
                  <c:v>0.76000000000000012</c:v>
                </c:pt>
                <c:pt idx="6">
                  <c:v>0.82000000000000006</c:v>
                </c:pt>
                <c:pt idx="7">
                  <c:v>0.82000000000000006</c:v>
                </c:pt>
                <c:pt idx="8">
                  <c:v>0.24000000000000002</c:v>
                </c:pt>
                <c:pt idx="9">
                  <c:v>0.8</c:v>
                </c:pt>
              </c:numCache>
            </c:numRef>
          </c:val>
          <c:extLst xmlns:c16r2="http://schemas.microsoft.com/office/drawing/2015/06/chart">
            <c:ext xmlns:c16="http://schemas.microsoft.com/office/drawing/2014/chart" uri="{C3380CC4-5D6E-409C-BE32-E72D297353CC}">
              <c16:uniqueId val="{00000001-5247-4910-A4F5-333A6139E599}"/>
            </c:ext>
          </c:extLst>
        </c:ser>
        <c:dLbls/>
        <c:gapWidth val="219"/>
        <c:overlap val="-27"/>
        <c:axId val="75997952"/>
        <c:axId val="75999488"/>
      </c:barChart>
      <c:catAx>
        <c:axId val="75997952"/>
        <c:scaling>
          <c:orientation val="minMax"/>
        </c:scaling>
        <c:axPos val="b"/>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Walter Turncoat" panose="020B0604020202020204" charset="0"/>
                <a:ea typeface="Walter Turncoat" panose="020B0604020202020204" charset="0"/>
                <a:cs typeface="+mn-cs"/>
              </a:defRPr>
            </a:pPr>
            <a:endParaRPr lang="en-US"/>
          </a:p>
        </c:txPr>
        <c:crossAx val="75999488"/>
        <c:crosses val="autoZero"/>
        <c:auto val="1"/>
        <c:lblAlgn val="ctr"/>
        <c:lblOffset val="100"/>
      </c:catAx>
      <c:valAx>
        <c:axId val="75999488"/>
        <c:scaling>
          <c:orientation val="minMax"/>
          <c:max val="1"/>
          <c:min val="0"/>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Walter Turncoat" panose="020B0604020202020204" charset="0"/>
                <a:ea typeface="Walter Turncoat" panose="020B0604020202020204" charset="0"/>
                <a:cs typeface="+mn-cs"/>
              </a:defRPr>
            </a:pPr>
            <a:endParaRPr lang="en-US"/>
          </a:p>
        </c:txPr>
        <c:crossAx val="75997952"/>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Walter Turncoat" panose="020B0604020202020204" charset="0"/>
              <a:ea typeface="Walter Turncoat" panose="020B0604020202020204" charset="0"/>
              <a:cs typeface="+mn-cs"/>
            </a:defRPr>
          </a:pPr>
          <a:endParaRPr lang="en-US"/>
        </a:p>
      </c:txPr>
    </c:legend>
    <c:plotVisOnly val="1"/>
    <c:dispBlanksAs val="gap"/>
  </c:chart>
  <c:spPr>
    <a:noFill/>
    <a:ln>
      <a:noFill/>
    </a:ln>
    <a:effectLst/>
  </c:spPr>
  <c:txPr>
    <a:bodyPr/>
    <a:lstStyle/>
    <a:p>
      <a:pPr>
        <a:defRPr>
          <a:solidFill>
            <a:schemeClr val="bg1"/>
          </a:solidFill>
          <a:latin typeface="Walter Turncoat" panose="020B0604020202020204" charset="0"/>
          <a:ea typeface="Walter Turncoat" panose="020B0604020202020204" charset="0"/>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xmlns="" val="361685325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Shape 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 name="Shape 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Title Slide</a:t>
            </a:r>
            <a:endParaRPr dirty="0"/>
          </a:p>
        </p:txBody>
      </p:sp>
    </p:spTree>
    <p:extLst>
      <p:ext uri="{BB962C8B-B14F-4D97-AF65-F5344CB8AC3E}">
        <p14:creationId xmlns:p14="http://schemas.microsoft.com/office/powerpoint/2010/main" xmlns="" val="1113586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t>Slide 1:  Introduce yourself as a senior engineering student and COFSP Recipient, your school and the class of students you are showcasing.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t>Introduce myself as</a:t>
            </a:r>
            <a:r>
              <a:rPr lang="en-US" sz="1100" baseline="0" dirty="0" smtClean="0"/>
              <a:t> a COFSP Fellow and the collaboration with RET recipient, </a:t>
            </a:r>
            <a:r>
              <a:rPr lang="en-US" sz="1100" baseline="0" dirty="0" err="1" smtClean="0"/>
              <a:t>Jillan</a:t>
            </a:r>
            <a:r>
              <a:rPr lang="en-US" sz="1100" baseline="0" dirty="0" smtClean="0"/>
              <a:t> Richmond and my implementation of a physics activity at Scarlet Oaks.</a:t>
            </a:r>
            <a:endParaRPr lang="en-US" sz="11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t>Thank</a:t>
            </a:r>
            <a:r>
              <a:rPr lang="en-US" sz="1100" baseline="0" dirty="0" smtClean="0"/>
              <a:t> the Choose Ohio First Scholarship Program and National Science Foundation for organizing and funding this opportunity of collaboration between UC and Scarlet Oaks.</a:t>
            </a:r>
            <a:endParaRPr lang="en-US" sz="1100" dirty="0" smtClean="0"/>
          </a:p>
          <a:p>
            <a:pPr lvl="0">
              <a:spcBef>
                <a:spcPts val="0"/>
              </a:spcBef>
              <a:buNone/>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t>“RET is funded by the National Science Foundation, grant #EEC </a:t>
            </a:r>
            <a:r>
              <a:rPr lang="en-US" sz="1100" b="1" i="1" dirty="0" smtClean="0"/>
              <a:t>-</a:t>
            </a:r>
            <a:r>
              <a:rPr lang="en-US" sz="1100" dirty="0" smtClean="0"/>
              <a:t>1404766.”</a:t>
            </a:r>
          </a:p>
          <a:p>
            <a:pPr lvl="0">
              <a:spcBef>
                <a:spcPts val="0"/>
              </a:spcBef>
              <a:buNone/>
            </a:pPr>
            <a:endParaRPr dirty="0"/>
          </a:p>
        </p:txBody>
      </p:sp>
    </p:spTree>
    <p:extLst>
      <p:ext uri="{BB962C8B-B14F-4D97-AF65-F5344CB8AC3E}">
        <p14:creationId xmlns:p14="http://schemas.microsoft.com/office/powerpoint/2010/main" xmlns="" val="1321826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t>Slide 2:  Unit Overview: Provide a Topic with the Academic Content Standards identified.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t>Purpose of my activity? We want to address these Academic Content Standards</a:t>
            </a:r>
            <a:r>
              <a:rPr lang="en-US" sz="1100" baseline="0" dirty="0" smtClean="0"/>
              <a:t> in ways beyond classroom lecture. Leading an activity provides practicality to modern issues, engages kinesthetic learning, and leads students in good scientific practices such as documentation, testing, data collation, and re-design.</a:t>
            </a:r>
            <a:endParaRPr lang="en-US" sz="11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t>Bullet</a:t>
            </a:r>
            <a:r>
              <a:rPr lang="en-US" sz="1100" baseline="0" dirty="0" smtClean="0"/>
              <a:t> points address the key concepts utilized and the learning targets for the activity.</a:t>
            </a:r>
            <a:endParaRPr lang="en-US" sz="1100" dirty="0" smtClean="0"/>
          </a:p>
          <a:p>
            <a:pPr lvl="0">
              <a:spcBef>
                <a:spcPts val="0"/>
              </a:spcBef>
              <a:buNone/>
            </a:pPr>
            <a:endParaRPr dirty="0"/>
          </a:p>
        </p:txBody>
      </p:sp>
    </p:spTree>
    <p:extLst>
      <p:ext uri="{BB962C8B-B14F-4D97-AF65-F5344CB8AC3E}">
        <p14:creationId xmlns:p14="http://schemas.microsoft.com/office/powerpoint/2010/main" xmlns="" val="4044157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t>Slide 3:  Activity Highlights:  Introduce the Activity by providing the title, learning objectives and Guiding Questions. Include information/pictures about the engineering activities in the Unit.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smtClean="0"/>
          </a:p>
          <a:p>
            <a:pPr lvl="0">
              <a:spcBef>
                <a:spcPts val="0"/>
              </a:spcBef>
              <a:buNone/>
            </a:pPr>
            <a:r>
              <a:rPr lang="en-US" dirty="0" smtClean="0"/>
              <a:t>The</a:t>
            </a:r>
            <a:r>
              <a:rPr lang="en-US" baseline="0" dirty="0" smtClean="0"/>
              <a:t> learning objectives describe what we want the students to take away at the end of the activity. What have they learned? What are they able to do now? How have they grown to better grasp the concepts?</a:t>
            </a:r>
          </a:p>
          <a:p>
            <a:pPr lvl="0">
              <a:spcBef>
                <a:spcPts val="0"/>
              </a:spcBef>
              <a:buNone/>
            </a:pPr>
            <a:endParaRPr lang="en-US" baseline="0" dirty="0" smtClean="0"/>
          </a:p>
          <a:p>
            <a:pPr lvl="0">
              <a:spcBef>
                <a:spcPts val="0"/>
              </a:spcBef>
              <a:buNone/>
            </a:pPr>
            <a:r>
              <a:rPr lang="en-US" baseline="0" dirty="0" smtClean="0"/>
              <a:t>The guiding questions are meant to probe higher thinking and lead into group discussion. It is also meant to guide a group into researching the answers and discovering new and better concept designs along the way.</a:t>
            </a:r>
            <a:endParaRPr dirty="0"/>
          </a:p>
        </p:txBody>
      </p:sp>
    </p:spTree>
    <p:extLst>
      <p:ext uri="{BB962C8B-B14F-4D97-AF65-F5344CB8AC3E}">
        <p14:creationId xmlns:p14="http://schemas.microsoft.com/office/powerpoint/2010/main" xmlns="" val="3527601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t>Slide 5:  Evidence of student learning:  Include results of pre and post assessment, displayed graphically if possible.  How did students as a whole perform on the pre assessment vs. the post 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t>We see a</a:t>
            </a:r>
            <a:r>
              <a:rPr lang="en-US" sz="1100" baseline="0" dirty="0" smtClean="0"/>
              <a:t>n increase in correct answers in nearly every question, as well as an overall increase in &gt;1SD from 56% -&gt; 66%. Standard Deviation bars are also smaller on each question in the post-test. This shows a positive increase in overall understanding.</a:t>
            </a:r>
            <a:endParaRPr lang="en-US" sz="1100" dirty="0" smtClean="0"/>
          </a:p>
          <a:p>
            <a:pPr lvl="0">
              <a:spcBef>
                <a:spcPts val="0"/>
              </a:spcBef>
              <a:buNone/>
            </a:pPr>
            <a:endParaRPr lang="en-US" dirty="0" smtClean="0"/>
          </a:p>
          <a:p>
            <a:pPr lvl="0">
              <a:spcBef>
                <a:spcPts val="0"/>
              </a:spcBef>
              <a:buNone/>
            </a:pPr>
            <a:r>
              <a:rPr lang="en-US" dirty="0" smtClean="0"/>
              <a:t>Data</a:t>
            </a:r>
            <a:r>
              <a:rPr lang="en-US" baseline="0" dirty="0" smtClean="0"/>
              <a:t> does not show p&lt;0.05 however due, in part, to a range of possibilities. Firstly, there were less data points in the post-test than the pre-test (more absentee students). Furthermore, the n-value of both were not very large ~50 for both. Additionally, the variance for both the pre- and post- tests were very large as there is a wide range of disciplines and academic skills among the classes of a vocational school. This large variance has a profound impact on the Chi^2 and subsequent p-value of the data.</a:t>
            </a:r>
          </a:p>
          <a:p>
            <a:pPr lvl="0">
              <a:spcBef>
                <a:spcPts val="0"/>
              </a:spcBef>
              <a:buNone/>
            </a:pPr>
            <a:endParaRPr lang="en-US" baseline="0" dirty="0" smtClean="0"/>
          </a:p>
          <a:p>
            <a:pPr lvl="0">
              <a:spcBef>
                <a:spcPts val="0"/>
              </a:spcBef>
              <a:buNone/>
            </a:pPr>
            <a:r>
              <a:rPr lang="en-US" baseline="0" dirty="0" smtClean="0"/>
              <a:t>Overall, I believe that this was a positive activity and the increase in question and cumulative averages shows me that the students certainly took some positive learning out of the experience. Furthermore, this exercise was meant to have students practice team-building skills and hands-on learning to supplement their classroom knowledge, which I believe it accomplished.</a:t>
            </a:r>
            <a:endParaRPr dirty="0"/>
          </a:p>
        </p:txBody>
      </p:sp>
    </p:spTree>
    <p:extLst>
      <p:ext uri="{BB962C8B-B14F-4D97-AF65-F5344CB8AC3E}">
        <p14:creationId xmlns:p14="http://schemas.microsoft.com/office/powerpoint/2010/main" xmlns="" val="3538116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t>Slide 6:  Activities: Include information/pictures about the engineering activities in the Unit.</a:t>
            </a:r>
          </a:p>
          <a:p>
            <a:pPr lvl="0">
              <a:spcBef>
                <a:spcPts val="0"/>
              </a:spcBef>
              <a:buNone/>
            </a:pPr>
            <a:endParaRPr lang="en-US" dirty="0" smtClean="0"/>
          </a:p>
          <a:p>
            <a:pPr lvl="0">
              <a:spcBef>
                <a:spcPts val="0"/>
              </a:spcBef>
              <a:buNone/>
            </a:pPr>
            <a:r>
              <a:rPr lang="en-US" dirty="0" smtClean="0"/>
              <a:t>Designs and different student approaches</a:t>
            </a:r>
            <a:r>
              <a:rPr lang="en-US" baseline="0" dirty="0" smtClean="0"/>
              <a:t> to the same problem – air drag, rotation, elasticity, deformation, friction.</a:t>
            </a:r>
          </a:p>
          <a:p>
            <a:pPr lvl="0">
              <a:spcBef>
                <a:spcPts val="0"/>
              </a:spcBef>
              <a:buNone/>
            </a:pPr>
            <a:endParaRPr lang="en-US" baseline="0" dirty="0" smtClean="0"/>
          </a:p>
          <a:p>
            <a:pPr lvl="0">
              <a:spcBef>
                <a:spcPts val="0"/>
              </a:spcBef>
              <a:buNone/>
            </a:pPr>
            <a:r>
              <a:rPr lang="en-US" baseline="0" dirty="0" smtClean="0"/>
              <a:t>Team dynamics – cooperation, delegation, personality clashes, natural leaders, on-the-fly design changes.</a:t>
            </a:r>
          </a:p>
          <a:p>
            <a:pPr lvl="0">
              <a:spcBef>
                <a:spcPts val="0"/>
              </a:spcBef>
              <a:buNone/>
            </a:pPr>
            <a:endParaRPr lang="en-US" baseline="0" dirty="0" smtClean="0"/>
          </a:p>
          <a:p>
            <a:pPr lvl="0">
              <a:spcBef>
                <a:spcPts val="0"/>
              </a:spcBef>
              <a:buNone/>
            </a:pPr>
            <a:r>
              <a:rPr lang="en-US" baseline="0" dirty="0" smtClean="0"/>
              <a:t>Drop Tests – Some worked beautifully, some needed work, some had too many variables.</a:t>
            </a:r>
          </a:p>
          <a:p>
            <a:pPr lvl="0">
              <a:spcBef>
                <a:spcPts val="0"/>
              </a:spcBef>
              <a:buNone/>
            </a:pPr>
            <a:endParaRPr lang="en-US" baseline="0" dirty="0" smtClean="0"/>
          </a:p>
          <a:p>
            <a:pPr lvl="0">
              <a:spcBef>
                <a:spcPts val="0"/>
              </a:spcBef>
              <a:buNone/>
            </a:pPr>
            <a:r>
              <a:rPr lang="en-US" baseline="0" dirty="0" smtClean="0"/>
              <a:t>FUN!!</a:t>
            </a:r>
          </a:p>
          <a:p>
            <a:pPr lvl="0">
              <a:spcBef>
                <a:spcPts val="0"/>
              </a:spcBef>
              <a:buNone/>
            </a:pPr>
            <a:endParaRPr lang="en-US" baseline="0" dirty="0" smtClean="0"/>
          </a:p>
          <a:p>
            <a:pPr lvl="0">
              <a:spcBef>
                <a:spcPts val="0"/>
              </a:spcBef>
              <a:buNone/>
            </a:pPr>
            <a:r>
              <a:rPr lang="en-US" baseline="0" dirty="0" smtClean="0"/>
              <a:t>Spinner - https://drive.google.com/file/d/0B_bQvHuzpl1kRlN5ZGtuT3JFUU0/view?usp=sharing </a:t>
            </a:r>
          </a:p>
          <a:p>
            <a:pPr lvl="0">
              <a:spcBef>
                <a:spcPts val="0"/>
              </a:spcBef>
              <a:buNone/>
            </a:pPr>
            <a:r>
              <a:rPr lang="en-US" baseline="0" dirty="0" smtClean="0"/>
              <a:t>Pyramid - https://drive.google.com/file/d/0B_bQvHuzpl1kbERlZHpqaXZsV00/view?usp=sharing </a:t>
            </a:r>
          </a:p>
          <a:p>
            <a:pPr lvl="0">
              <a:spcBef>
                <a:spcPts val="0"/>
              </a:spcBef>
              <a:buNone/>
            </a:pPr>
            <a:r>
              <a:rPr lang="en-US" baseline="0" dirty="0" smtClean="0"/>
              <a:t>Plate parachute - https://drive.google.com/file/d/0B_bQvHuzpl1kOUpNd3hOdDZCVjA/view?usp=sharing </a:t>
            </a:r>
          </a:p>
          <a:p>
            <a:pPr lvl="0">
              <a:spcBef>
                <a:spcPts val="0"/>
              </a:spcBef>
              <a:buNone/>
            </a:pPr>
            <a:r>
              <a:rPr lang="en-US" baseline="0" dirty="0" smtClean="0"/>
              <a:t>Giant Parachute - https://drive.google.com/file/d/0B_bQvHuzpl1kbzVkQWRUbXdzZnc/view?usp=sharing </a:t>
            </a:r>
          </a:p>
          <a:p>
            <a:pPr lvl="0">
              <a:spcBef>
                <a:spcPts val="0"/>
              </a:spcBef>
              <a:buNone/>
            </a:pPr>
            <a:r>
              <a:rPr lang="en-US" baseline="0" dirty="0" smtClean="0"/>
              <a:t>Tube Drop - https://drive.google.com/file/d/0B_bQvHuzpl1kUkY0SzBOTDQ0a1E/view?usp=sharing </a:t>
            </a:r>
          </a:p>
          <a:p>
            <a:pPr lvl="0">
              <a:spcBef>
                <a:spcPts val="0"/>
              </a:spcBef>
              <a:buNone/>
            </a:pPr>
            <a:endParaRPr lang="en-US" baseline="0" dirty="0" smtClean="0"/>
          </a:p>
          <a:p>
            <a:pPr lvl="0">
              <a:spcBef>
                <a:spcPts val="0"/>
              </a:spcBef>
              <a:buNone/>
            </a:pPr>
            <a:endParaRPr lang="en-US" baseline="0" dirty="0" smtClean="0"/>
          </a:p>
          <a:p>
            <a:pPr lvl="0">
              <a:spcBef>
                <a:spcPts val="0"/>
              </a:spcBef>
              <a:buNone/>
            </a:pPr>
            <a:endParaRPr lang="en-US" baseline="0" dirty="0" smtClean="0"/>
          </a:p>
          <a:p>
            <a:pPr lvl="0">
              <a:spcBef>
                <a:spcPts val="0"/>
              </a:spcBef>
              <a:buNone/>
            </a:pPr>
            <a:endParaRPr lang="en-US" baseline="0" dirty="0" smtClean="0"/>
          </a:p>
          <a:p>
            <a:pPr lvl="0">
              <a:spcBef>
                <a:spcPts val="0"/>
              </a:spcBef>
              <a:buNone/>
            </a:pPr>
            <a:endParaRPr dirty="0"/>
          </a:p>
        </p:txBody>
      </p:sp>
    </p:spTree>
    <p:extLst>
      <p:ext uri="{BB962C8B-B14F-4D97-AF65-F5344CB8AC3E}">
        <p14:creationId xmlns:p14="http://schemas.microsoft.com/office/powerpoint/2010/main" xmlns="" val="3279065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t>Slide 7:  Reflections: What are your reflections on the Unit implementation?</a:t>
            </a:r>
          </a:p>
          <a:p>
            <a:pPr lvl="0">
              <a:spcBef>
                <a:spcPts val="0"/>
              </a:spcBef>
              <a:buNone/>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t>What</a:t>
            </a:r>
            <a:r>
              <a:rPr lang="en-US" sz="1100" baseline="0" dirty="0" smtClean="0"/>
              <a:t> worked? Why? What did I learn?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aseline="0" dirty="0" smtClean="0"/>
              <a:t>What failed/was difficult? How can I do better next time? What did I learn?</a:t>
            </a:r>
            <a:endParaRPr lang="en-US" sz="11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t>“RET is funded by the National Science Foundation, grant #EEC </a:t>
            </a:r>
            <a:r>
              <a:rPr lang="en-US" sz="1100" b="1" i="1" dirty="0" smtClean="0"/>
              <a:t>-</a:t>
            </a:r>
            <a:r>
              <a:rPr lang="en-US" sz="1100" dirty="0" smtClean="0"/>
              <a:t>1404766.”</a:t>
            </a:r>
          </a:p>
          <a:p>
            <a:pPr lvl="0">
              <a:spcBef>
                <a:spcPts val="0"/>
              </a:spcBef>
              <a:buNone/>
            </a:pPr>
            <a:endParaRPr lang="en-US" dirty="0"/>
          </a:p>
        </p:txBody>
      </p:sp>
    </p:spTree>
    <p:extLst>
      <p:ext uri="{BB962C8B-B14F-4D97-AF65-F5344CB8AC3E}">
        <p14:creationId xmlns:p14="http://schemas.microsoft.com/office/powerpoint/2010/main" xmlns="" val="219500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685800" y="1991812"/>
            <a:ext cx="7772400" cy="1159799"/>
          </a:xfrm>
          <a:prstGeom prst="rect">
            <a:avLst/>
          </a:prstGeom>
        </p:spPr>
        <p:txBody>
          <a:bodyPr lIns="91425" tIns="91425" rIns="91425" bIns="91425" anchor="ctr" anchorCtr="0"/>
          <a:lstStyle>
            <a:lvl1pPr lvl="0" algn="ctr">
              <a:spcBef>
                <a:spcPts val="0"/>
              </a:spcBef>
              <a:buSzPct val="100000"/>
              <a:defRPr sz="6000"/>
            </a:lvl1pPr>
            <a:lvl2pPr lvl="1" algn="ctr">
              <a:spcBef>
                <a:spcPts val="0"/>
              </a:spcBef>
              <a:buSzPct val="100000"/>
              <a:defRPr sz="6000"/>
            </a:lvl2pPr>
            <a:lvl3pPr lvl="2" algn="ctr">
              <a:spcBef>
                <a:spcPts val="0"/>
              </a:spcBef>
              <a:buSzPct val="100000"/>
              <a:defRPr sz="6000"/>
            </a:lvl3pPr>
            <a:lvl4pPr lvl="3" algn="ctr">
              <a:spcBef>
                <a:spcPts val="0"/>
              </a:spcBef>
              <a:buSzPct val="100000"/>
              <a:defRPr sz="6000"/>
            </a:lvl4pPr>
            <a:lvl5pPr lvl="4" algn="ctr">
              <a:spcBef>
                <a:spcPts val="0"/>
              </a:spcBef>
              <a:buSzPct val="100000"/>
              <a:defRPr sz="6000"/>
            </a:lvl5pPr>
            <a:lvl6pPr lvl="5" algn="ctr">
              <a:spcBef>
                <a:spcPts val="0"/>
              </a:spcBef>
              <a:buSzPct val="100000"/>
              <a:defRPr sz="6000"/>
            </a:lvl6pPr>
            <a:lvl7pPr lvl="6" algn="ctr">
              <a:spcBef>
                <a:spcPts val="0"/>
              </a:spcBef>
              <a:buSzPct val="100000"/>
              <a:defRPr sz="6000"/>
            </a:lvl7pPr>
            <a:lvl8pPr lvl="7" algn="ctr">
              <a:spcBef>
                <a:spcPts val="0"/>
              </a:spcBef>
              <a:buSzPct val="100000"/>
              <a:defRPr sz="6000"/>
            </a:lvl8pPr>
            <a:lvl9pPr lvl="8" algn="ctr">
              <a:spcBef>
                <a:spcPts val="0"/>
              </a:spcBef>
              <a:buSzPct val="100000"/>
              <a:defRPr sz="6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spTree>
      <p:nvGrpSpPr>
        <p:cNvPr id="1" name="Shape 10"/>
        <p:cNvGrpSpPr/>
        <p:nvPr/>
      </p:nvGrpSpPr>
      <p:grpSpPr>
        <a:xfrm>
          <a:off x="0" y="0"/>
          <a:ext cx="0" cy="0"/>
          <a:chOff x="0" y="0"/>
          <a:chExt cx="0" cy="0"/>
        </a:xfrm>
      </p:grpSpPr>
      <p:sp>
        <p:nvSpPr>
          <p:cNvPr id="11" name="Shape 11"/>
          <p:cNvSpPr txBox="1">
            <a:spLocks noGrp="1"/>
          </p:cNvSpPr>
          <p:nvPr>
            <p:ph type="ctrTitle"/>
          </p:nvPr>
        </p:nvSpPr>
        <p:spPr>
          <a:xfrm>
            <a:off x="685800" y="1964342"/>
            <a:ext cx="7772400" cy="1159799"/>
          </a:xfrm>
          <a:prstGeom prst="rect">
            <a:avLst/>
          </a:prstGeom>
        </p:spPr>
        <p:txBody>
          <a:bodyPr lIns="91425" tIns="91425" rIns="91425" bIns="91425" anchor="b" anchorCtr="0"/>
          <a:lstStyle>
            <a:lvl1pPr lvl="0" algn="ctr" rtl="0">
              <a:spcBef>
                <a:spcPts val="0"/>
              </a:spcBef>
              <a:buSzPct val="100000"/>
              <a:defRPr sz="4800"/>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endParaRPr/>
          </a:p>
        </p:txBody>
      </p:sp>
      <p:sp>
        <p:nvSpPr>
          <p:cNvPr id="12" name="Shape 12"/>
          <p:cNvSpPr txBox="1">
            <a:spLocks noGrp="1"/>
          </p:cNvSpPr>
          <p:nvPr>
            <p:ph type="subTitle" idx="1"/>
          </p:nvPr>
        </p:nvSpPr>
        <p:spPr>
          <a:xfrm>
            <a:off x="685800" y="3144853"/>
            <a:ext cx="7772400" cy="784799"/>
          </a:xfrm>
          <a:prstGeom prst="rect">
            <a:avLst/>
          </a:prstGeom>
        </p:spPr>
        <p:txBody>
          <a:bodyPr lIns="91425" tIns="91425" rIns="91425" bIns="91425" anchor="t" anchorCtr="0"/>
          <a:lstStyle>
            <a:lvl1pPr lvl="0" algn="ctr" rtl="0">
              <a:spcBef>
                <a:spcPts val="0"/>
              </a:spcBef>
              <a:buNone/>
              <a:defRPr/>
            </a:lvl1pPr>
            <a:lvl2pPr lvl="1" algn="ctr" rtl="0">
              <a:spcBef>
                <a:spcPts val="0"/>
              </a:spcBef>
              <a:buSzPct val="100000"/>
              <a:buNone/>
              <a:defRPr sz="3000"/>
            </a:lvl2pPr>
            <a:lvl3pPr lvl="2" algn="ctr" rtl="0">
              <a:spcBef>
                <a:spcPts val="0"/>
              </a:spcBef>
              <a:buSzPct val="100000"/>
              <a:buNone/>
              <a:defRPr sz="3000"/>
            </a:lvl3pPr>
            <a:lvl4pPr lvl="3" algn="ctr" rtl="0">
              <a:spcBef>
                <a:spcPts val="0"/>
              </a:spcBef>
              <a:buSzPct val="100000"/>
              <a:buNone/>
              <a:defRPr sz="3000"/>
            </a:lvl4pPr>
            <a:lvl5pPr lvl="4" algn="ctr" rtl="0">
              <a:spcBef>
                <a:spcPts val="0"/>
              </a:spcBef>
              <a:buSzPct val="100000"/>
              <a:buNone/>
              <a:defRPr sz="3000"/>
            </a:lvl5pPr>
            <a:lvl6pPr lvl="5" algn="ctr" rtl="0">
              <a:spcBef>
                <a:spcPts val="0"/>
              </a:spcBef>
              <a:buSzPct val="100000"/>
              <a:buNone/>
              <a:defRPr sz="3000"/>
            </a:lvl6pPr>
            <a:lvl7pPr lvl="6" algn="ctr" rtl="0">
              <a:spcBef>
                <a:spcPts val="0"/>
              </a:spcBef>
              <a:buSzPct val="100000"/>
              <a:buNone/>
              <a:defRPr sz="3000"/>
            </a:lvl7pPr>
            <a:lvl8pPr lvl="7" algn="ctr" rtl="0">
              <a:spcBef>
                <a:spcPts val="0"/>
              </a:spcBef>
              <a:buSzPct val="100000"/>
              <a:buNone/>
              <a:defRPr sz="3000"/>
            </a:lvl8pPr>
            <a:lvl9pPr lvl="8" algn="ctr" rtl="0">
              <a:spcBef>
                <a:spcPts val="0"/>
              </a:spcBef>
              <a:buSzPct val="100000"/>
              <a:buNone/>
              <a:defRPr sz="3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6025" y="967975"/>
            <a:ext cx="9156000" cy="85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body" idx="1"/>
          </p:nvPr>
        </p:nvSpPr>
        <p:spPr>
          <a:xfrm>
            <a:off x="457200" y="1563400"/>
            <a:ext cx="8229600" cy="25031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6025" y="967975"/>
            <a:ext cx="9156000" cy="85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457200" y="1507925"/>
            <a:ext cx="3994500" cy="3417899"/>
          </a:xfrm>
          <a:prstGeom prst="rect">
            <a:avLst/>
          </a:prstGeom>
        </p:spPr>
        <p:txBody>
          <a:bodyPr lIns="91425" tIns="91425" rIns="91425" bIns="91425" anchor="t" anchorCtr="0"/>
          <a:lstStyle>
            <a:lvl1pPr lvl="0">
              <a:spcBef>
                <a:spcPts val="0"/>
              </a:spcBef>
              <a:buSzPct val="100000"/>
              <a:defRPr sz="1600"/>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23" name="Shape 23"/>
          <p:cNvSpPr txBox="1">
            <a:spLocks noGrp="1"/>
          </p:cNvSpPr>
          <p:nvPr>
            <p:ph type="body" idx="2"/>
          </p:nvPr>
        </p:nvSpPr>
        <p:spPr>
          <a:xfrm>
            <a:off x="4692275" y="1507925"/>
            <a:ext cx="3994500" cy="3417899"/>
          </a:xfrm>
          <a:prstGeom prst="rect">
            <a:avLst/>
          </a:prstGeom>
        </p:spPr>
        <p:txBody>
          <a:bodyPr lIns="91425" tIns="91425" rIns="91425" bIns="91425" anchor="t" anchorCtr="0"/>
          <a:lstStyle>
            <a:lvl1pPr lvl="0">
              <a:spcBef>
                <a:spcPts val="0"/>
              </a:spcBef>
              <a:buSzPct val="100000"/>
              <a:defRPr sz="1600"/>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6025" y="967975"/>
            <a:ext cx="9156000" cy="85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025" y="967975"/>
            <a:ext cx="9156000" cy="857400"/>
          </a:xfrm>
          <a:prstGeom prst="rect">
            <a:avLst/>
          </a:prstGeom>
          <a:noFill/>
          <a:ln>
            <a:noFill/>
          </a:ln>
        </p:spPr>
        <p:txBody>
          <a:bodyPr lIns="91425" tIns="91425" rIns="91425" bIns="91425" anchor="t" anchorCtr="0"/>
          <a:lstStyle>
            <a:lvl1pPr lvl="0" algn="ctr">
              <a:spcBef>
                <a:spcPts val="0"/>
              </a:spcBef>
              <a:buClr>
                <a:srgbClr val="FFFFFF"/>
              </a:buClr>
              <a:buSzPct val="100000"/>
              <a:buFont typeface="Walter Turncoat"/>
              <a:buNone/>
              <a:defRPr sz="2600">
                <a:solidFill>
                  <a:srgbClr val="FFFFFF"/>
                </a:solidFill>
                <a:latin typeface="Walter Turncoat"/>
                <a:ea typeface="Walter Turncoat"/>
                <a:cs typeface="Walter Turncoat"/>
                <a:sym typeface="Walter Turncoat"/>
              </a:defRPr>
            </a:lvl1pPr>
            <a:lvl2pPr lvl="1" algn="ctr">
              <a:spcBef>
                <a:spcPts val="0"/>
              </a:spcBef>
              <a:buClr>
                <a:srgbClr val="FFFFFF"/>
              </a:buClr>
              <a:buSzPct val="100000"/>
              <a:buFont typeface="Walter Turncoat"/>
              <a:buNone/>
              <a:defRPr sz="2600">
                <a:solidFill>
                  <a:srgbClr val="FFFFFF"/>
                </a:solidFill>
                <a:latin typeface="Walter Turncoat"/>
                <a:ea typeface="Walter Turncoat"/>
                <a:cs typeface="Walter Turncoat"/>
                <a:sym typeface="Walter Turncoat"/>
              </a:defRPr>
            </a:lvl2pPr>
            <a:lvl3pPr lvl="2" algn="ctr">
              <a:spcBef>
                <a:spcPts val="0"/>
              </a:spcBef>
              <a:buClr>
                <a:srgbClr val="FFFFFF"/>
              </a:buClr>
              <a:buSzPct val="100000"/>
              <a:buFont typeface="Walter Turncoat"/>
              <a:buNone/>
              <a:defRPr sz="2600">
                <a:solidFill>
                  <a:srgbClr val="FFFFFF"/>
                </a:solidFill>
                <a:latin typeface="Walter Turncoat"/>
                <a:ea typeface="Walter Turncoat"/>
                <a:cs typeface="Walter Turncoat"/>
                <a:sym typeface="Walter Turncoat"/>
              </a:defRPr>
            </a:lvl3pPr>
            <a:lvl4pPr lvl="3" algn="ctr">
              <a:spcBef>
                <a:spcPts val="0"/>
              </a:spcBef>
              <a:buClr>
                <a:srgbClr val="FFFFFF"/>
              </a:buClr>
              <a:buSzPct val="100000"/>
              <a:buFont typeface="Walter Turncoat"/>
              <a:buNone/>
              <a:defRPr sz="2600">
                <a:solidFill>
                  <a:srgbClr val="FFFFFF"/>
                </a:solidFill>
                <a:latin typeface="Walter Turncoat"/>
                <a:ea typeface="Walter Turncoat"/>
                <a:cs typeface="Walter Turncoat"/>
                <a:sym typeface="Walter Turncoat"/>
              </a:defRPr>
            </a:lvl4pPr>
            <a:lvl5pPr lvl="4" algn="ctr">
              <a:spcBef>
                <a:spcPts val="0"/>
              </a:spcBef>
              <a:buClr>
                <a:srgbClr val="FFFFFF"/>
              </a:buClr>
              <a:buSzPct val="100000"/>
              <a:buFont typeface="Walter Turncoat"/>
              <a:buNone/>
              <a:defRPr sz="2600">
                <a:solidFill>
                  <a:srgbClr val="FFFFFF"/>
                </a:solidFill>
                <a:latin typeface="Walter Turncoat"/>
                <a:ea typeface="Walter Turncoat"/>
                <a:cs typeface="Walter Turncoat"/>
                <a:sym typeface="Walter Turncoat"/>
              </a:defRPr>
            </a:lvl5pPr>
            <a:lvl6pPr lvl="5" algn="ctr">
              <a:spcBef>
                <a:spcPts val="0"/>
              </a:spcBef>
              <a:buClr>
                <a:srgbClr val="FFFFFF"/>
              </a:buClr>
              <a:buSzPct val="100000"/>
              <a:buFont typeface="Walter Turncoat"/>
              <a:buNone/>
              <a:defRPr sz="2600">
                <a:solidFill>
                  <a:srgbClr val="FFFFFF"/>
                </a:solidFill>
                <a:latin typeface="Walter Turncoat"/>
                <a:ea typeface="Walter Turncoat"/>
                <a:cs typeface="Walter Turncoat"/>
                <a:sym typeface="Walter Turncoat"/>
              </a:defRPr>
            </a:lvl6pPr>
            <a:lvl7pPr lvl="6" algn="ctr">
              <a:spcBef>
                <a:spcPts val="0"/>
              </a:spcBef>
              <a:buClr>
                <a:srgbClr val="FFFFFF"/>
              </a:buClr>
              <a:buSzPct val="100000"/>
              <a:buFont typeface="Walter Turncoat"/>
              <a:buNone/>
              <a:defRPr sz="2600">
                <a:solidFill>
                  <a:srgbClr val="FFFFFF"/>
                </a:solidFill>
                <a:latin typeface="Walter Turncoat"/>
                <a:ea typeface="Walter Turncoat"/>
                <a:cs typeface="Walter Turncoat"/>
                <a:sym typeface="Walter Turncoat"/>
              </a:defRPr>
            </a:lvl7pPr>
            <a:lvl8pPr lvl="7" algn="ctr">
              <a:spcBef>
                <a:spcPts val="0"/>
              </a:spcBef>
              <a:buClr>
                <a:srgbClr val="FFFFFF"/>
              </a:buClr>
              <a:buSzPct val="100000"/>
              <a:buFont typeface="Walter Turncoat"/>
              <a:buNone/>
              <a:defRPr sz="2600">
                <a:solidFill>
                  <a:srgbClr val="FFFFFF"/>
                </a:solidFill>
                <a:latin typeface="Walter Turncoat"/>
                <a:ea typeface="Walter Turncoat"/>
                <a:cs typeface="Walter Turncoat"/>
                <a:sym typeface="Walter Turncoat"/>
              </a:defRPr>
            </a:lvl8pPr>
            <a:lvl9pPr lvl="8" algn="ctr">
              <a:spcBef>
                <a:spcPts val="0"/>
              </a:spcBef>
              <a:buClr>
                <a:srgbClr val="FFFFFF"/>
              </a:buClr>
              <a:buSzPct val="100000"/>
              <a:buFont typeface="Walter Turncoat"/>
              <a:buNone/>
              <a:defRPr sz="2600">
                <a:solidFill>
                  <a:srgbClr val="FFFFFF"/>
                </a:solidFill>
                <a:latin typeface="Walter Turncoat"/>
                <a:ea typeface="Walter Turncoat"/>
                <a:cs typeface="Walter Turncoat"/>
                <a:sym typeface="Walter Turncoat"/>
              </a:defRPr>
            </a:lvl9pPr>
          </a:lstStyle>
          <a:p>
            <a:endParaRPr/>
          </a:p>
        </p:txBody>
      </p:sp>
      <p:sp>
        <p:nvSpPr>
          <p:cNvPr id="7" name="Shape 7"/>
          <p:cNvSpPr txBox="1">
            <a:spLocks noGrp="1"/>
          </p:cNvSpPr>
          <p:nvPr>
            <p:ph type="body" idx="1"/>
          </p:nvPr>
        </p:nvSpPr>
        <p:spPr>
          <a:xfrm>
            <a:off x="457200" y="1563400"/>
            <a:ext cx="8229600" cy="2503199"/>
          </a:xfrm>
          <a:prstGeom prst="rect">
            <a:avLst/>
          </a:prstGeom>
          <a:noFill/>
          <a:ln>
            <a:noFill/>
          </a:ln>
        </p:spPr>
        <p:txBody>
          <a:bodyPr lIns="91425" tIns="91425" rIns="91425" bIns="91425" anchor="t" anchorCtr="0"/>
          <a:lstStyle>
            <a:lvl1pPr lvl="0">
              <a:spcBef>
                <a:spcPts val="600"/>
              </a:spcBef>
              <a:buClr>
                <a:srgbClr val="FFFFFF"/>
              </a:buClr>
              <a:buSzPct val="100000"/>
              <a:buFont typeface="Sniglet"/>
              <a:buChar char="✘"/>
              <a:defRPr sz="2000">
                <a:solidFill>
                  <a:srgbClr val="FFFFFF"/>
                </a:solidFill>
                <a:latin typeface="Sniglet"/>
                <a:ea typeface="Sniglet"/>
                <a:cs typeface="Sniglet"/>
                <a:sym typeface="Sniglet"/>
              </a:defRPr>
            </a:lvl1pPr>
            <a:lvl2pPr lvl="1">
              <a:spcBef>
                <a:spcPts val="480"/>
              </a:spcBef>
              <a:buClr>
                <a:srgbClr val="FFFFFF"/>
              </a:buClr>
              <a:buSzPct val="100000"/>
              <a:buFont typeface="Sniglet"/>
              <a:defRPr sz="2000">
                <a:solidFill>
                  <a:srgbClr val="FFFFFF"/>
                </a:solidFill>
                <a:latin typeface="Sniglet"/>
                <a:ea typeface="Sniglet"/>
                <a:cs typeface="Sniglet"/>
                <a:sym typeface="Sniglet"/>
              </a:defRPr>
            </a:lvl2pPr>
            <a:lvl3pPr lvl="2">
              <a:spcBef>
                <a:spcPts val="480"/>
              </a:spcBef>
              <a:buClr>
                <a:srgbClr val="FFFFFF"/>
              </a:buClr>
              <a:buSzPct val="100000"/>
              <a:buFont typeface="Sniglet"/>
              <a:defRPr sz="2000">
                <a:solidFill>
                  <a:srgbClr val="FFFFFF"/>
                </a:solidFill>
                <a:latin typeface="Sniglet"/>
                <a:ea typeface="Sniglet"/>
                <a:cs typeface="Sniglet"/>
                <a:sym typeface="Sniglet"/>
              </a:defRPr>
            </a:lvl3pPr>
            <a:lvl4pPr lvl="3">
              <a:spcBef>
                <a:spcPts val="360"/>
              </a:spcBef>
              <a:buClr>
                <a:srgbClr val="FFFFFF"/>
              </a:buClr>
              <a:buSzPct val="100000"/>
              <a:buFont typeface="Sniglet"/>
              <a:defRPr sz="2000">
                <a:solidFill>
                  <a:srgbClr val="FFFFFF"/>
                </a:solidFill>
                <a:latin typeface="Sniglet"/>
                <a:ea typeface="Sniglet"/>
                <a:cs typeface="Sniglet"/>
                <a:sym typeface="Sniglet"/>
              </a:defRPr>
            </a:lvl4pPr>
            <a:lvl5pPr lvl="4">
              <a:spcBef>
                <a:spcPts val="360"/>
              </a:spcBef>
              <a:buClr>
                <a:srgbClr val="FFFFFF"/>
              </a:buClr>
              <a:buSzPct val="100000"/>
              <a:buFont typeface="Sniglet"/>
              <a:defRPr sz="2000">
                <a:solidFill>
                  <a:srgbClr val="FFFFFF"/>
                </a:solidFill>
                <a:latin typeface="Sniglet"/>
                <a:ea typeface="Sniglet"/>
                <a:cs typeface="Sniglet"/>
                <a:sym typeface="Sniglet"/>
              </a:defRPr>
            </a:lvl5pPr>
            <a:lvl6pPr lvl="5">
              <a:spcBef>
                <a:spcPts val="360"/>
              </a:spcBef>
              <a:buClr>
                <a:srgbClr val="FFFFFF"/>
              </a:buClr>
              <a:buSzPct val="100000"/>
              <a:buFont typeface="Sniglet"/>
              <a:defRPr sz="2000">
                <a:solidFill>
                  <a:srgbClr val="FFFFFF"/>
                </a:solidFill>
                <a:latin typeface="Sniglet"/>
                <a:ea typeface="Sniglet"/>
                <a:cs typeface="Sniglet"/>
                <a:sym typeface="Sniglet"/>
              </a:defRPr>
            </a:lvl6pPr>
            <a:lvl7pPr lvl="6">
              <a:spcBef>
                <a:spcPts val="360"/>
              </a:spcBef>
              <a:buClr>
                <a:srgbClr val="FFFFFF"/>
              </a:buClr>
              <a:buSzPct val="100000"/>
              <a:buFont typeface="Sniglet"/>
              <a:defRPr sz="2000">
                <a:solidFill>
                  <a:srgbClr val="FFFFFF"/>
                </a:solidFill>
                <a:latin typeface="Sniglet"/>
                <a:ea typeface="Sniglet"/>
                <a:cs typeface="Sniglet"/>
                <a:sym typeface="Sniglet"/>
              </a:defRPr>
            </a:lvl7pPr>
            <a:lvl8pPr lvl="7">
              <a:spcBef>
                <a:spcPts val="360"/>
              </a:spcBef>
              <a:buClr>
                <a:srgbClr val="FFFFFF"/>
              </a:buClr>
              <a:buSzPct val="100000"/>
              <a:buFont typeface="Sniglet"/>
              <a:defRPr sz="2000">
                <a:solidFill>
                  <a:srgbClr val="FFFFFF"/>
                </a:solidFill>
                <a:latin typeface="Sniglet"/>
                <a:ea typeface="Sniglet"/>
                <a:cs typeface="Sniglet"/>
                <a:sym typeface="Sniglet"/>
              </a:defRPr>
            </a:lvl8pPr>
            <a:lvl9pPr lvl="8">
              <a:spcBef>
                <a:spcPts val="360"/>
              </a:spcBef>
              <a:buClr>
                <a:srgbClr val="FFFFFF"/>
              </a:buClr>
              <a:buSzPct val="100000"/>
              <a:buFont typeface="Sniglet"/>
              <a:defRPr sz="2000">
                <a:solidFill>
                  <a:srgbClr val="FFFFFF"/>
                </a:solidFill>
                <a:latin typeface="Sniglet"/>
                <a:ea typeface="Sniglet"/>
                <a:cs typeface="Sniglet"/>
                <a:sym typeface="Snigle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NULL"/><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NULL"/><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Shape 38"/>
          <p:cNvSpPr txBox="1">
            <a:spLocks noGrp="1"/>
          </p:cNvSpPr>
          <p:nvPr>
            <p:ph type="ctrTitle"/>
          </p:nvPr>
        </p:nvSpPr>
        <p:spPr>
          <a:xfrm>
            <a:off x="685800" y="1991812"/>
            <a:ext cx="7772400" cy="1159799"/>
          </a:xfrm>
          <a:prstGeom prst="rect">
            <a:avLst/>
          </a:prstGeom>
        </p:spPr>
        <p:txBody>
          <a:bodyPr lIns="91425" tIns="91425" rIns="91425" bIns="91425" anchor="ctr" anchorCtr="0">
            <a:noAutofit/>
          </a:bodyPr>
          <a:lstStyle/>
          <a:p>
            <a:pPr lvl="0">
              <a:lnSpc>
                <a:spcPct val="150000"/>
              </a:lnSpc>
              <a:spcBef>
                <a:spcPts val="1200"/>
              </a:spcBef>
              <a:spcAft>
                <a:spcPts val="1200"/>
              </a:spcAft>
              <a:buNone/>
            </a:pPr>
            <a:r>
              <a:rPr lang="en" dirty="0" smtClean="0"/>
              <a:t>Amazon Egg </a:t>
            </a:r>
            <a:br>
              <a:rPr lang="en" dirty="0" smtClean="0"/>
            </a:br>
            <a:r>
              <a:rPr lang="en" dirty="0" smtClean="0"/>
              <a:t>Drop Activity</a:t>
            </a:r>
            <a:endParaRPr lang="en" dirty="0"/>
          </a:p>
        </p:txBody>
      </p:sp>
      <p:grpSp>
        <p:nvGrpSpPr>
          <p:cNvPr id="39" name="Shape 39"/>
          <p:cNvGrpSpPr/>
          <p:nvPr/>
        </p:nvGrpSpPr>
        <p:grpSpPr>
          <a:xfrm rot="5761981" flipV="1">
            <a:off x="6868598" y="2198441"/>
            <a:ext cx="1493241" cy="918888"/>
            <a:chOff x="238125" y="1918825"/>
            <a:chExt cx="1042450" cy="660400"/>
          </a:xfrm>
        </p:grpSpPr>
        <p:sp>
          <p:nvSpPr>
            <p:cNvPr id="40" name="Shape 40"/>
            <p:cNvSpPr/>
            <p:nvPr/>
          </p:nvSpPr>
          <p:spPr>
            <a:xfrm>
              <a:off x="238125" y="1918825"/>
              <a:ext cx="966975" cy="660400"/>
            </a:xfrm>
            <a:custGeom>
              <a:avLst/>
              <a:gdLst/>
              <a:ahLst/>
              <a:cxnLst/>
              <a:rect l="0" t="0" r="0" b="0"/>
              <a:pathLst>
                <a:path w="38679" h="26416" extrusionOk="0">
                  <a:moveTo>
                    <a:pt x="377" y="7642"/>
                  </a:moveTo>
                  <a:lnTo>
                    <a:pt x="377" y="7925"/>
                  </a:lnTo>
                  <a:lnTo>
                    <a:pt x="472" y="7642"/>
                  </a:lnTo>
                  <a:close/>
                  <a:moveTo>
                    <a:pt x="33584" y="19246"/>
                  </a:moveTo>
                  <a:lnTo>
                    <a:pt x="33396" y="19434"/>
                  </a:lnTo>
                  <a:lnTo>
                    <a:pt x="33396" y="19623"/>
                  </a:lnTo>
                  <a:lnTo>
                    <a:pt x="33584" y="19246"/>
                  </a:lnTo>
                  <a:close/>
                  <a:moveTo>
                    <a:pt x="24434" y="24151"/>
                  </a:moveTo>
                  <a:lnTo>
                    <a:pt x="24339" y="24245"/>
                  </a:lnTo>
                  <a:lnTo>
                    <a:pt x="24434" y="24340"/>
                  </a:lnTo>
                  <a:lnTo>
                    <a:pt x="24434" y="24245"/>
                  </a:lnTo>
                  <a:lnTo>
                    <a:pt x="24434" y="24151"/>
                  </a:lnTo>
                  <a:close/>
                  <a:moveTo>
                    <a:pt x="14717" y="24434"/>
                  </a:moveTo>
                  <a:lnTo>
                    <a:pt x="14764" y="24481"/>
                  </a:lnTo>
                  <a:lnTo>
                    <a:pt x="14764" y="24481"/>
                  </a:lnTo>
                  <a:lnTo>
                    <a:pt x="14811" y="24434"/>
                  </a:lnTo>
                  <a:close/>
                  <a:moveTo>
                    <a:pt x="2924" y="1"/>
                  </a:moveTo>
                  <a:lnTo>
                    <a:pt x="2641" y="95"/>
                  </a:lnTo>
                  <a:lnTo>
                    <a:pt x="2547" y="378"/>
                  </a:lnTo>
                  <a:lnTo>
                    <a:pt x="2547" y="189"/>
                  </a:lnTo>
                  <a:lnTo>
                    <a:pt x="2453" y="378"/>
                  </a:lnTo>
                  <a:lnTo>
                    <a:pt x="2358" y="567"/>
                  </a:lnTo>
                  <a:lnTo>
                    <a:pt x="2453" y="944"/>
                  </a:lnTo>
                  <a:lnTo>
                    <a:pt x="2358" y="850"/>
                  </a:lnTo>
                  <a:lnTo>
                    <a:pt x="2170" y="944"/>
                  </a:lnTo>
                  <a:lnTo>
                    <a:pt x="2358" y="944"/>
                  </a:lnTo>
                  <a:lnTo>
                    <a:pt x="2453" y="1133"/>
                  </a:lnTo>
                  <a:lnTo>
                    <a:pt x="2264" y="1227"/>
                  </a:lnTo>
                  <a:lnTo>
                    <a:pt x="2170" y="1227"/>
                  </a:lnTo>
                  <a:lnTo>
                    <a:pt x="2170" y="1604"/>
                  </a:lnTo>
                  <a:lnTo>
                    <a:pt x="2075" y="1887"/>
                  </a:lnTo>
                  <a:lnTo>
                    <a:pt x="1792" y="2453"/>
                  </a:lnTo>
                  <a:lnTo>
                    <a:pt x="1415" y="3019"/>
                  </a:lnTo>
                  <a:lnTo>
                    <a:pt x="1321" y="3397"/>
                  </a:lnTo>
                  <a:lnTo>
                    <a:pt x="1321" y="3680"/>
                  </a:lnTo>
                  <a:lnTo>
                    <a:pt x="1226" y="3774"/>
                  </a:lnTo>
                  <a:lnTo>
                    <a:pt x="1226" y="3963"/>
                  </a:lnTo>
                  <a:lnTo>
                    <a:pt x="1321" y="4529"/>
                  </a:lnTo>
                  <a:lnTo>
                    <a:pt x="1226" y="4529"/>
                  </a:lnTo>
                  <a:lnTo>
                    <a:pt x="1132" y="4435"/>
                  </a:lnTo>
                  <a:lnTo>
                    <a:pt x="1038" y="4340"/>
                  </a:lnTo>
                  <a:lnTo>
                    <a:pt x="943" y="4340"/>
                  </a:lnTo>
                  <a:lnTo>
                    <a:pt x="1038" y="4435"/>
                  </a:lnTo>
                  <a:lnTo>
                    <a:pt x="1132" y="4623"/>
                  </a:lnTo>
                  <a:lnTo>
                    <a:pt x="1038" y="4812"/>
                  </a:lnTo>
                  <a:lnTo>
                    <a:pt x="849" y="4906"/>
                  </a:lnTo>
                  <a:lnTo>
                    <a:pt x="943" y="4906"/>
                  </a:lnTo>
                  <a:lnTo>
                    <a:pt x="943" y="5001"/>
                  </a:lnTo>
                  <a:lnTo>
                    <a:pt x="943" y="5189"/>
                  </a:lnTo>
                  <a:lnTo>
                    <a:pt x="755" y="5284"/>
                  </a:lnTo>
                  <a:lnTo>
                    <a:pt x="566" y="5378"/>
                  </a:lnTo>
                  <a:lnTo>
                    <a:pt x="566" y="5472"/>
                  </a:lnTo>
                  <a:lnTo>
                    <a:pt x="755" y="5567"/>
                  </a:lnTo>
                  <a:lnTo>
                    <a:pt x="849" y="5661"/>
                  </a:lnTo>
                  <a:lnTo>
                    <a:pt x="755" y="5755"/>
                  </a:lnTo>
                  <a:lnTo>
                    <a:pt x="472" y="5755"/>
                  </a:lnTo>
                  <a:lnTo>
                    <a:pt x="566" y="6604"/>
                  </a:lnTo>
                  <a:lnTo>
                    <a:pt x="566" y="7076"/>
                  </a:lnTo>
                  <a:lnTo>
                    <a:pt x="566" y="7265"/>
                  </a:lnTo>
                  <a:lnTo>
                    <a:pt x="755" y="7265"/>
                  </a:lnTo>
                  <a:lnTo>
                    <a:pt x="849" y="7359"/>
                  </a:lnTo>
                  <a:lnTo>
                    <a:pt x="849" y="7453"/>
                  </a:lnTo>
                  <a:lnTo>
                    <a:pt x="755" y="7548"/>
                  </a:lnTo>
                  <a:lnTo>
                    <a:pt x="566" y="7453"/>
                  </a:lnTo>
                  <a:lnTo>
                    <a:pt x="566" y="7736"/>
                  </a:lnTo>
                  <a:lnTo>
                    <a:pt x="566" y="8114"/>
                  </a:lnTo>
                  <a:lnTo>
                    <a:pt x="472" y="8019"/>
                  </a:lnTo>
                  <a:lnTo>
                    <a:pt x="472" y="7925"/>
                  </a:lnTo>
                  <a:lnTo>
                    <a:pt x="472" y="7831"/>
                  </a:lnTo>
                  <a:lnTo>
                    <a:pt x="377" y="7925"/>
                  </a:lnTo>
                  <a:lnTo>
                    <a:pt x="377" y="8680"/>
                  </a:lnTo>
                  <a:lnTo>
                    <a:pt x="283" y="8868"/>
                  </a:lnTo>
                  <a:lnTo>
                    <a:pt x="189" y="8963"/>
                  </a:lnTo>
                  <a:lnTo>
                    <a:pt x="94" y="8963"/>
                  </a:lnTo>
                  <a:lnTo>
                    <a:pt x="0" y="9151"/>
                  </a:lnTo>
                  <a:lnTo>
                    <a:pt x="94" y="9340"/>
                  </a:lnTo>
                  <a:lnTo>
                    <a:pt x="189" y="9434"/>
                  </a:lnTo>
                  <a:lnTo>
                    <a:pt x="283" y="9623"/>
                  </a:lnTo>
                  <a:lnTo>
                    <a:pt x="283" y="9812"/>
                  </a:lnTo>
                  <a:lnTo>
                    <a:pt x="94" y="9717"/>
                  </a:lnTo>
                  <a:lnTo>
                    <a:pt x="94" y="9906"/>
                  </a:lnTo>
                  <a:lnTo>
                    <a:pt x="189" y="10000"/>
                  </a:lnTo>
                  <a:lnTo>
                    <a:pt x="283" y="10095"/>
                  </a:lnTo>
                  <a:lnTo>
                    <a:pt x="283" y="10378"/>
                  </a:lnTo>
                  <a:lnTo>
                    <a:pt x="94" y="10095"/>
                  </a:lnTo>
                  <a:lnTo>
                    <a:pt x="94" y="10283"/>
                  </a:lnTo>
                  <a:lnTo>
                    <a:pt x="94" y="10566"/>
                  </a:lnTo>
                  <a:lnTo>
                    <a:pt x="94" y="11510"/>
                  </a:lnTo>
                  <a:lnTo>
                    <a:pt x="189" y="12453"/>
                  </a:lnTo>
                  <a:lnTo>
                    <a:pt x="377" y="13208"/>
                  </a:lnTo>
                  <a:lnTo>
                    <a:pt x="566" y="13680"/>
                  </a:lnTo>
                  <a:lnTo>
                    <a:pt x="849" y="14340"/>
                  </a:lnTo>
                  <a:lnTo>
                    <a:pt x="1132" y="14906"/>
                  </a:lnTo>
                  <a:lnTo>
                    <a:pt x="1226" y="15189"/>
                  </a:lnTo>
                  <a:lnTo>
                    <a:pt x="1132" y="15378"/>
                  </a:lnTo>
                  <a:lnTo>
                    <a:pt x="1321" y="15944"/>
                  </a:lnTo>
                  <a:lnTo>
                    <a:pt x="1698" y="16510"/>
                  </a:lnTo>
                  <a:lnTo>
                    <a:pt x="2453" y="17736"/>
                  </a:lnTo>
                  <a:lnTo>
                    <a:pt x="3019" y="18491"/>
                  </a:lnTo>
                  <a:lnTo>
                    <a:pt x="3679" y="19057"/>
                  </a:lnTo>
                  <a:lnTo>
                    <a:pt x="3491" y="19246"/>
                  </a:lnTo>
                  <a:lnTo>
                    <a:pt x="3774" y="19434"/>
                  </a:lnTo>
                  <a:lnTo>
                    <a:pt x="3868" y="19434"/>
                  </a:lnTo>
                  <a:lnTo>
                    <a:pt x="4151" y="19623"/>
                  </a:lnTo>
                  <a:lnTo>
                    <a:pt x="4245" y="19906"/>
                  </a:lnTo>
                  <a:lnTo>
                    <a:pt x="4434" y="20189"/>
                  </a:lnTo>
                  <a:lnTo>
                    <a:pt x="4717" y="20378"/>
                  </a:lnTo>
                  <a:lnTo>
                    <a:pt x="4623" y="20472"/>
                  </a:lnTo>
                  <a:lnTo>
                    <a:pt x="4717" y="20472"/>
                  </a:lnTo>
                  <a:lnTo>
                    <a:pt x="4811" y="20566"/>
                  </a:lnTo>
                  <a:lnTo>
                    <a:pt x="5566" y="21321"/>
                  </a:lnTo>
                  <a:lnTo>
                    <a:pt x="5849" y="21604"/>
                  </a:lnTo>
                  <a:lnTo>
                    <a:pt x="6415" y="22076"/>
                  </a:lnTo>
                  <a:lnTo>
                    <a:pt x="6415" y="21887"/>
                  </a:lnTo>
                  <a:lnTo>
                    <a:pt x="6604" y="21793"/>
                  </a:lnTo>
                  <a:lnTo>
                    <a:pt x="6604" y="21793"/>
                  </a:lnTo>
                  <a:lnTo>
                    <a:pt x="6509" y="21981"/>
                  </a:lnTo>
                  <a:lnTo>
                    <a:pt x="6604" y="21887"/>
                  </a:lnTo>
                  <a:lnTo>
                    <a:pt x="6698" y="21887"/>
                  </a:lnTo>
                  <a:lnTo>
                    <a:pt x="6698" y="22076"/>
                  </a:lnTo>
                  <a:lnTo>
                    <a:pt x="6509" y="22076"/>
                  </a:lnTo>
                  <a:lnTo>
                    <a:pt x="7075" y="22547"/>
                  </a:lnTo>
                  <a:lnTo>
                    <a:pt x="7924" y="23113"/>
                  </a:lnTo>
                  <a:lnTo>
                    <a:pt x="8773" y="23585"/>
                  </a:lnTo>
                  <a:lnTo>
                    <a:pt x="9245" y="23679"/>
                  </a:lnTo>
                  <a:lnTo>
                    <a:pt x="9622" y="23679"/>
                  </a:lnTo>
                  <a:lnTo>
                    <a:pt x="9528" y="23868"/>
                  </a:lnTo>
                  <a:lnTo>
                    <a:pt x="9622" y="23962"/>
                  </a:lnTo>
                  <a:lnTo>
                    <a:pt x="10094" y="24151"/>
                  </a:lnTo>
                  <a:lnTo>
                    <a:pt x="10660" y="24151"/>
                  </a:lnTo>
                  <a:lnTo>
                    <a:pt x="11226" y="24340"/>
                  </a:lnTo>
                  <a:lnTo>
                    <a:pt x="11981" y="24811"/>
                  </a:lnTo>
                  <a:lnTo>
                    <a:pt x="13113" y="25377"/>
                  </a:lnTo>
                  <a:lnTo>
                    <a:pt x="13490" y="25377"/>
                  </a:lnTo>
                  <a:lnTo>
                    <a:pt x="13868" y="25472"/>
                  </a:lnTo>
                  <a:lnTo>
                    <a:pt x="14811" y="25660"/>
                  </a:lnTo>
                  <a:lnTo>
                    <a:pt x="16320" y="26226"/>
                  </a:lnTo>
                  <a:lnTo>
                    <a:pt x="16415" y="26132"/>
                  </a:lnTo>
                  <a:lnTo>
                    <a:pt x="16604" y="26038"/>
                  </a:lnTo>
                  <a:lnTo>
                    <a:pt x="17264" y="26132"/>
                  </a:lnTo>
                  <a:lnTo>
                    <a:pt x="18490" y="26321"/>
                  </a:lnTo>
                  <a:lnTo>
                    <a:pt x="19056" y="26415"/>
                  </a:lnTo>
                  <a:lnTo>
                    <a:pt x="19811" y="26415"/>
                  </a:lnTo>
                  <a:lnTo>
                    <a:pt x="19905" y="26226"/>
                  </a:lnTo>
                  <a:lnTo>
                    <a:pt x="20094" y="26132"/>
                  </a:lnTo>
                  <a:lnTo>
                    <a:pt x="20283" y="26132"/>
                  </a:lnTo>
                  <a:lnTo>
                    <a:pt x="20188" y="26321"/>
                  </a:lnTo>
                  <a:lnTo>
                    <a:pt x="20754" y="26226"/>
                  </a:lnTo>
                  <a:lnTo>
                    <a:pt x="21415" y="26132"/>
                  </a:lnTo>
                  <a:lnTo>
                    <a:pt x="21981" y="26038"/>
                  </a:lnTo>
                  <a:lnTo>
                    <a:pt x="22641" y="25849"/>
                  </a:lnTo>
                  <a:lnTo>
                    <a:pt x="22641" y="25943"/>
                  </a:lnTo>
                  <a:lnTo>
                    <a:pt x="23113" y="25943"/>
                  </a:lnTo>
                  <a:lnTo>
                    <a:pt x="23679" y="25849"/>
                  </a:lnTo>
                  <a:lnTo>
                    <a:pt x="24151" y="25566"/>
                  </a:lnTo>
                  <a:lnTo>
                    <a:pt x="24811" y="25283"/>
                  </a:lnTo>
                  <a:lnTo>
                    <a:pt x="25943" y="24906"/>
                  </a:lnTo>
                  <a:lnTo>
                    <a:pt x="26603" y="24717"/>
                  </a:lnTo>
                  <a:lnTo>
                    <a:pt x="27358" y="24340"/>
                  </a:lnTo>
                  <a:lnTo>
                    <a:pt x="28113" y="23962"/>
                  </a:lnTo>
                  <a:lnTo>
                    <a:pt x="28867" y="23396"/>
                  </a:lnTo>
                  <a:lnTo>
                    <a:pt x="28867" y="23491"/>
                  </a:lnTo>
                  <a:lnTo>
                    <a:pt x="28773" y="23585"/>
                  </a:lnTo>
                  <a:lnTo>
                    <a:pt x="28679" y="23679"/>
                  </a:lnTo>
                  <a:lnTo>
                    <a:pt x="28490" y="23868"/>
                  </a:lnTo>
                  <a:lnTo>
                    <a:pt x="28396" y="23868"/>
                  </a:lnTo>
                  <a:lnTo>
                    <a:pt x="28490" y="23962"/>
                  </a:lnTo>
                  <a:lnTo>
                    <a:pt x="29056" y="23302"/>
                  </a:lnTo>
                  <a:lnTo>
                    <a:pt x="29433" y="23113"/>
                  </a:lnTo>
                  <a:lnTo>
                    <a:pt x="29528" y="23113"/>
                  </a:lnTo>
                  <a:lnTo>
                    <a:pt x="29528" y="23208"/>
                  </a:lnTo>
                  <a:lnTo>
                    <a:pt x="30094" y="22736"/>
                  </a:lnTo>
                  <a:lnTo>
                    <a:pt x="30377" y="22547"/>
                  </a:lnTo>
                  <a:lnTo>
                    <a:pt x="30660" y="22264"/>
                  </a:lnTo>
                  <a:lnTo>
                    <a:pt x="30754" y="22264"/>
                  </a:lnTo>
                  <a:lnTo>
                    <a:pt x="30754" y="22170"/>
                  </a:lnTo>
                  <a:lnTo>
                    <a:pt x="30754" y="21981"/>
                  </a:lnTo>
                  <a:lnTo>
                    <a:pt x="30754" y="21793"/>
                  </a:lnTo>
                  <a:lnTo>
                    <a:pt x="31132" y="21793"/>
                  </a:lnTo>
                  <a:lnTo>
                    <a:pt x="31226" y="21981"/>
                  </a:lnTo>
                  <a:lnTo>
                    <a:pt x="31415" y="21604"/>
                  </a:lnTo>
                  <a:lnTo>
                    <a:pt x="31509" y="21510"/>
                  </a:lnTo>
                  <a:lnTo>
                    <a:pt x="31603" y="21510"/>
                  </a:lnTo>
                  <a:lnTo>
                    <a:pt x="31698" y="21227"/>
                  </a:lnTo>
                  <a:lnTo>
                    <a:pt x="31886" y="21038"/>
                  </a:lnTo>
                  <a:lnTo>
                    <a:pt x="32264" y="20566"/>
                  </a:lnTo>
                  <a:lnTo>
                    <a:pt x="33207" y="20000"/>
                  </a:lnTo>
                  <a:lnTo>
                    <a:pt x="33018" y="20000"/>
                  </a:lnTo>
                  <a:lnTo>
                    <a:pt x="33396" y="19434"/>
                  </a:lnTo>
                  <a:lnTo>
                    <a:pt x="33584" y="18963"/>
                  </a:lnTo>
                  <a:lnTo>
                    <a:pt x="33679" y="18679"/>
                  </a:lnTo>
                  <a:lnTo>
                    <a:pt x="33962" y="18491"/>
                  </a:lnTo>
                  <a:lnTo>
                    <a:pt x="34150" y="18679"/>
                  </a:lnTo>
                  <a:lnTo>
                    <a:pt x="34339" y="18019"/>
                  </a:lnTo>
                  <a:lnTo>
                    <a:pt x="34433" y="18113"/>
                  </a:lnTo>
                  <a:lnTo>
                    <a:pt x="34528" y="18019"/>
                  </a:lnTo>
                  <a:lnTo>
                    <a:pt x="34622" y="17736"/>
                  </a:lnTo>
                  <a:lnTo>
                    <a:pt x="34716" y="17642"/>
                  </a:lnTo>
                  <a:lnTo>
                    <a:pt x="34905" y="17359"/>
                  </a:lnTo>
                  <a:lnTo>
                    <a:pt x="35282" y="16887"/>
                  </a:lnTo>
                  <a:lnTo>
                    <a:pt x="35282" y="16981"/>
                  </a:lnTo>
                  <a:lnTo>
                    <a:pt x="35282" y="17076"/>
                  </a:lnTo>
                  <a:lnTo>
                    <a:pt x="35282" y="17170"/>
                  </a:lnTo>
                  <a:lnTo>
                    <a:pt x="35377" y="17170"/>
                  </a:lnTo>
                  <a:lnTo>
                    <a:pt x="35565" y="16510"/>
                  </a:lnTo>
                  <a:lnTo>
                    <a:pt x="35754" y="16132"/>
                  </a:lnTo>
                  <a:lnTo>
                    <a:pt x="35943" y="15755"/>
                  </a:lnTo>
                  <a:lnTo>
                    <a:pt x="36226" y="15189"/>
                  </a:lnTo>
                  <a:lnTo>
                    <a:pt x="36698" y="14340"/>
                  </a:lnTo>
                  <a:lnTo>
                    <a:pt x="37075" y="13114"/>
                  </a:lnTo>
                  <a:lnTo>
                    <a:pt x="37358" y="12359"/>
                  </a:lnTo>
                  <a:lnTo>
                    <a:pt x="37452" y="12170"/>
                  </a:lnTo>
                  <a:lnTo>
                    <a:pt x="37641" y="11887"/>
                  </a:lnTo>
                  <a:lnTo>
                    <a:pt x="37641" y="11982"/>
                  </a:lnTo>
                  <a:lnTo>
                    <a:pt x="37641" y="12076"/>
                  </a:lnTo>
                  <a:lnTo>
                    <a:pt x="37735" y="11604"/>
                  </a:lnTo>
                  <a:lnTo>
                    <a:pt x="37547" y="11699"/>
                  </a:lnTo>
                  <a:lnTo>
                    <a:pt x="37452" y="11416"/>
                  </a:lnTo>
                  <a:lnTo>
                    <a:pt x="37547" y="11416"/>
                  </a:lnTo>
                  <a:lnTo>
                    <a:pt x="37641" y="11321"/>
                  </a:lnTo>
                  <a:lnTo>
                    <a:pt x="37735" y="11321"/>
                  </a:lnTo>
                  <a:lnTo>
                    <a:pt x="37735" y="11227"/>
                  </a:lnTo>
                  <a:lnTo>
                    <a:pt x="37641" y="10944"/>
                  </a:lnTo>
                  <a:lnTo>
                    <a:pt x="37735" y="10472"/>
                  </a:lnTo>
                  <a:lnTo>
                    <a:pt x="37924" y="10661"/>
                  </a:lnTo>
                  <a:lnTo>
                    <a:pt x="37830" y="10378"/>
                  </a:lnTo>
                  <a:lnTo>
                    <a:pt x="37924" y="10095"/>
                  </a:lnTo>
                  <a:lnTo>
                    <a:pt x="37924" y="10283"/>
                  </a:lnTo>
                  <a:lnTo>
                    <a:pt x="38018" y="10283"/>
                  </a:lnTo>
                  <a:lnTo>
                    <a:pt x="38207" y="9906"/>
                  </a:lnTo>
                  <a:lnTo>
                    <a:pt x="38301" y="9812"/>
                  </a:lnTo>
                  <a:lnTo>
                    <a:pt x="38113" y="9623"/>
                  </a:lnTo>
                  <a:lnTo>
                    <a:pt x="38113" y="9434"/>
                  </a:lnTo>
                  <a:lnTo>
                    <a:pt x="38113" y="9246"/>
                  </a:lnTo>
                  <a:lnTo>
                    <a:pt x="38018" y="8963"/>
                  </a:lnTo>
                  <a:lnTo>
                    <a:pt x="38207" y="9151"/>
                  </a:lnTo>
                  <a:lnTo>
                    <a:pt x="38301" y="9057"/>
                  </a:lnTo>
                  <a:lnTo>
                    <a:pt x="38490" y="8680"/>
                  </a:lnTo>
                  <a:lnTo>
                    <a:pt x="38679" y="8302"/>
                  </a:lnTo>
                  <a:lnTo>
                    <a:pt x="38490" y="8302"/>
                  </a:lnTo>
                  <a:lnTo>
                    <a:pt x="38490" y="8114"/>
                  </a:lnTo>
                  <a:lnTo>
                    <a:pt x="38490" y="7831"/>
                  </a:lnTo>
                  <a:lnTo>
                    <a:pt x="38584" y="7642"/>
                  </a:lnTo>
                  <a:lnTo>
                    <a:pt x="38584" y="7359"/>
                  </a:lnTo>
                  <a:lnTo>
                    <a:pt x="38396" y="6793"/>
                  </a:lnTo>
                  <a:lnTo>
                    <a:pt x="38207" y="6321"/>
                  </a:lnTo>
                  <a:lnTo>
                    <a:pt x="38301" y="6321"/>
                  </a:lnTo>
                  <a:lnTo>
                    <a:pt x="38396" y="6416"/>
                  </a:lnTo>
                  <a:lnTo>
                    <a:pt x="38396" y="6133"/>
                  </a:lnTo>
                  <a:lnTo>
                    <a:pt x="38490" y="5850"/>
                  </a:lnTo>
                  <a:lnTo>
                    <a:pt x="38490" y="5567"/>
                  </a:lnTo>
                  <a:lnTo>
                    <a:pt x="38584" y="5567"/>
                  </a:lnTo>
                  <a:lnTo>
                    <a:pt x="38679" y="5661"/>
                  </a:lnTo>
                  <a:lnTo>
                    <a:pt x="38490" y="5189"/>
                  </a:lnTo>
                  <a:lnTo>
                    <a:pt x="38679" y="5284"/>
                  </a:lnTo>
                  <a:lnTo>
                    <a:pt x="38584" y="5001"/>
                  </a:lnTo>
                  <a:lnTo>
                    <a:pt x="38490" y="5095"/>
                  </a:lnTo>
                  <a:lnTo>
                    <a:pt x="38396" y="5095"/>
                  </a:lnTo>
                  <a:lnTo>
                    <a:pt x="38396" y="5001"/>
                  </a:lnTo>
                  <a:lnTo>
                    <a:pt x="38301" y="5095"/>
                  </a:lnTo>
                  <a:lnTo>
                    <a:pt x="38207" y="5189"/>
                  </a:lnTo>
                  <a:lnTo>
                    <a:pt x="38301" y="5378"/>
                  </a:lnTo>
                  <a:lnTo>
                    <a:pt x="38396" y="5755"/>
                  </a:lnTo>
                  <a:lnTo>
                    <a:pt x="38396" y="5755"/>
                  </a:lnTo>
                  <a:lnTo>
                    <a:pt x="38207" y="5661"/>
                  </a:lnTo>
                  <a:lnTo>
                    <a:pt x="38396" y="5944"/>
                  </a:lnTo>
                  <a:lnTo>
                    <a:pt x="38207" y="6038"/>
                  </a:lnTo>
                  <a:lnTo>
                    <a:pt x="38113" y="5944"/>
                  </a:lnTo>
                  <a:lnTo>
                    <a:pt x="38113" y="6038"/>
                  </a:lnTo>
                  <a:lnTo>
                    <a:pt x="38113" y="6133"/>
                  </a:lnTo>
                  <a:lnTo>
                    <a:pt x="38113" y="6416"/>
                  </a:lnTo>
                  <a:lnTo>
                    <a:pt x="38018" y="6416"/>
                  </a:lnTo>
                  <a:lnTo>
                    <a:pt x="38018" y="6887"/>
                  </a:lnTo>
                  <a:lnTo>
                    <a:pt x="38018" y="7076"/>
                  </a:lnTo>
                  <a:lnTo>
                    <a:pt x="38113" y="7170"/>
                  </a:lnTo>
                  <a:lnTo>
                    <a:pt x="38207" y="7170"/>
                  </a:lnTo>
                  <a:lnTo>
                    <a:pt x="38301" y="7359"/>
                  </a:lnTo>
                  <a:lnTo>
                    <a:pt x="37830" y="7548"/>
                  </a:lnTo>
                  <a:lnTo>
                    <a:pt x="38018" y="7642"/>
                  </a:lnTo>
                  <a:lnTo>
                    <a:pt x="38113" y="8019"/>
                  </a:lnTo>
                  <a:lnTo>
                    <a:pt x="38113" y="8302"/>
                  </a:lnTo>
                  <a:lnTo>
                    <a:pt x="38018" y="8397"/>
                  </a:lnTo>
                  <a:lnTo>
                    <a:pt x="37830" y="8397"/>
                  </a:lnTo>
                  <a:lnTo>
                    <a:pt x="37924" y="8585"/>
                  </a:lnTo>
                  <a:lnTo>
                    <a:pt x="38018" y="8774"/>
                  </a:lnTo>
                  <a:lnTo>
                    <a:pt x="37924" y="8963"/>
                  </a:lnTo>
                  <a:lnTo>
                    <a:pt x="37830" y="8774"/>
                  </a:lnTo>
                  <a:lnTo>
                    <a:pt x="37641" y="8868"/>
                  </a:lnTo>
                  <a:lnTo>
                    <a:pt x="37735" y="8963"/>
                  </a:lnTo>
                  <a:lnTo>
                    <a:pt x="37735" y="9246"/>
                  </a:lnTo>
                  <a:lnTo>
                    <a:pt x="37641" y="9812"/>
                  </a:lnTo>
                  <a:lnTo>
                    <a:pt x="37358" y="10378"/>
                  </a:lnTo>
                  <a:lnTo>
                    <a:pt x="37169" y="10755"/>
                  </a:lnTo>
                  <a:lnTo>
                    <a:pt x="37358" y="11038"/>
                  </a:lnTo>
                  <a:lnTo>
                    <a:pt x="37264" y="11321"/>
                  </a:lnTo>
                  <a:lnTo>
                    <a:pt x="37075" y="11227"/>
                  </a:lnTo>
                  <a:lnTo>
                    <a:pt x="37075" y="11321"/>
                  </a:lnTo>
                  <a:lnTo>
                    <a:pt x="37075" y="11604"/>
                  </a:lnTo>
                  <a:lnTo>
                    <a:pt x="36981" y="11510"/>
                  </a:lnTo>
                  <a:lnTo>
                    <a:pt x="36886" y="11887"/>
                  </a:lnTo>
                  <a:lnTo>
                    <a:pt x="36792" y="12265"/>
                  </a:lnTo>
                  <a:lnTo>
                    <a:pt x="36886" y="12359"/>
                  </a:lnTo>
                  <a:lnTo>
                    <a:pt x="37169" y="12359"/>
                  </a:lnTo>
                  <a:lnTo>
                    <a:pt x="37264" y="12548"/>
                  </a:lnTo>
                  <a:lnTo>
                    <a:pt x="37075" y="12453"/>
                  </a:lnTo>
                  <a:lnTo>
                    <a:pt x="36981" y="12548"/>
                  </a:lnTo>
                  <a:lnTo>
                    <a:pt x="36886" y="12359"/>
                  </a:lnTo>
                  <a:lnTo>
                    <a:pt x="36981" y="12642"/>
                  </a:lnTo>
                  <a:lnTo>
                    <a:pt x="36981" y="12642"/>
                  </a:lnTo>
                  <a:lnTo>
                    <a:pt x="36886" y="12548"/>
                  </a:lnTo>
                  <a:lnTo>
                    <a:pt x="36792" y="12453"/>
                  </a:lnTo>
                  <a:lnTo>
                    <a:pt x="36414" y="13114"/>
                  </a:lnTo>
                  <a:lnTo>
                    <a:pt x="36320" y="13491"/>
                  </a:lnTo>
                  <a:lnTo>
                    <a:pt x="36320" y="13868"/>
                  </a:lnTo>
                  <a:lnTo>
                    <a:pt x="35754" y="15095"/>
                  </a:lnTo>
                  <a:lnTo>
                    <a:pt x="35377" y="15755"/>
                  </a:lnTo>
                  <a:lnTo>
                    <a:pt x="34999" y="16227"/>
                  </a:lnTo>
                  <a:lnTo>
                    <a:pt x="34999" y="16038"/>
                  </a:lnTo>
                  <a:lnTo>
                    <a:pt x="34716" y="16321"/>
                  </a:lnTo>
                  <a:lnTo>
                    <a:pt x="34528" y="16698"/>
                  </a:lnTo>
                  <a:lnTo>
                    <a:pt x="34528" y="16698"/>
                  </a:lnTo>
                  <a:lnTo>
                    <a:pt x="34716" y="16604"/>
                  </a:lnTo>
                  <a:lnTo>
                    <a:pt x="34150" y="17170"/>
                  </a:lnTo>
                  <a:lnTo>
                    <a:pt x="33584" y="17736"/>
                  </a:lnTo>
                  <a:lnTo>
                    <a:pt x="33679" y="17830"/>
                  </a:lnTo>
                  <a:lnTo>
                    <a:pt x="33773" y="17736"/>
                  </a:lnTo>
                  <a:lnTo>
                    <a:pt x="33867" y="17736"/>
                  </a:lnTo>
                  <a:lnTo>
                    <a:pt x="33867" y="17830"/>
                  </a:lnTo>
                  <a:lnTo>
                    <a:pt x="33679" y="17925"/>
                  </a:lnTo>
                  <a:lnTo>
                    <a:pt x="33490" y="18019"/>
                  </a:lnTo>
                  <a:lnTo>
                    <a:pt x="33396" y="18113"/>
                  </a:lnTo>
                  <a:lnTo>
                    <a:pt x="33207" y="18208"/>
                  </a:lnTo>
                  <a:lnTo>
                    <a:pt x="33113" y="18585"/>
                  </a:lnTo>
                  <a:lnTo>
                    <a:pt x="33207" y="18679"/>
                  </a:lnTo>
                  <a:lnTo>
                    <a:pt x="33207" y="18774"/>
                  </a:lnTo>
                  <a:lnTo>
                    <a:pt x="33018" y="18963"/>
                  </a:lnTo>
                  <a:lnTo>
                    <a:pt x="32924" y="18963"/>
                  </a:lnTo>
                  <a:lnTo>
                    <a:pt x="32924" y="18868"/>
                  </a:lnTo>
                  <a:lnTo>
                    <a:pt x="32924" y="18679"/>
                  </a:lnTo>
                  <a:lnTo>
                    <a:pt x="32735" y="18868"/>
                  </a:lnTo>
                  <a:lnTo>
                    <a:pt x="32641" y="18963"/>
                  </a:lnTo>
                  <a:lnTo>
                    <a:pt x="32547" y="18963"/>
                  </a:lnTo>
                  <a:lnTo>
                    <a:pt x="32547" y="19057"/>
                  </a:lnTo>
                  <a:lnTo>
                    <a:pt x="32735" y="18963"/>
                  </a:lnTo>
                  <a:lnTo>
                    <a:pt x="32735" y="18963"/>
                  </a:lnTo>
                  <a:lnTo>
                    <a:pt x="32075" y="19717"/>
                  </a:lnTo>
                  <a:lnTo>
                    <a:pt x="31698" y="20000"/>
                  </a:lnTo>
                  <a:lnTo>
                    <a:pt x="31603" y="20000"/>
                  </a:lnTo>
                  <a:lnTo>
                    <a:pt x="31603" y="19906"/>
                  </a:lnTo>
                  <a:lnTo>
                    <a:pt x="31320" y="20095"/>
                  </a:lnTo>
                  <a:lnTo>
                    <a:pt x="31037" y="20283"/>
                  </a:lnTo>
                  <a:lnTo>
                    <a:pt x="31132" y="20095"/>
                  </a:lnTo>
                  <a:lnTo>
                    <a:pt x="30943" y="20283"/>
                  </a:lnTo>
                  <a:lnTo>
                    <a:pt x="31132" y="20378"/>
                  </a:lnTo>
                  <a:lnTo>
                    <a:pt x="31037" y="20661"/>
                  </a:lnTo>
                  <a:lnTo>
                    <a:pt x="30849" y="20849"/>
                  </a:lnTo>
                  <a:lnTo>
                    <a:pt x="30754" y="20944"/>
                  </a:lnTo>
                  <a:lnTo>
                    <a:pt x="30660" y="20849"/>
                  </a:lnTo>
                  <a:lnTo>
                    <a:pt x="30849" y="20755"/>
                  </a:lnTo>
                  <a:lnTo>
                    <a:pt x="30754" y="20755"/>
                  </a:lnTo>
                  <a:lnTo>
                    <a:pt x="30754" y="20661"/>
                  </a:lnTo>
                  <a:lnTo>
                    <a:pt x="30754" y="20566"/>
                  </a:lnTo>
                  <a:lnTo>
                    <a:pt x="30660" y="20661"/>
                  </a:lnTo>
                  <a:lnTo>
                    <a:pt x="30471" y="20849"/>
                  </a:lnTo>
                  <a:lnTo>
                    <a:pt x="30094" y="21038"/>
                  </a:lnTo>
                  <a:lnTo>
                    <a:pt x="30188" y="21038"/>
                  </a:lnTo>
                  <a:lnTo>
                    <a:pt x="30188" y="21227"/>
                  </a:lnTo>
                  <a:lnTo>
                    <a:pt x="29905" y="21604"/>
                  </a:lnTo>
                  <a:lnTo>
                    <a:pt x="30188" y="21415"/>
                  </a:lnTo>
                  <a:lnTo>
                    <a:pt x="29905" y="21793"/>
                  </a:lnTo>
                  <a:lnTo>
                    <a:pt x="29905" y="21698"/>
                  </a:lnTo>
                  <a:lnTo>
                    <a:pt x="29811" y="21793"/>
                  </a:lnTo>
                  <a:lnTo>
                    <a:pt x="29716" y="21887"/>
                  </a:lnTo>
                  <a:lnTo>
                    <a:pt x="29339" y="21981"/>
                  </a:lnTo>
                  <a:lnTo>
                    <a:pt x="28867" y="21981"/>
                  </a:lnTo>
                  <a:lnTo>
                    <a:pt x="28773" y="22076"/>
                  </a:lnTo>
                  <a:lnTo>
                    <a:pt x="28584" y="22170"/>
                  </a:lnTo>
                  <a:lnTo>
                    <a:pt x="28679" y="22264"/>
                  </a:lnTo>
                  <a:lnTo>
                    <a:pt x="28679" y="22453"/>
                  </a:lnTo>
                  <a:lnTo>
                    <a:pt x="28962" y="22076"/>
                  </a:lnTo>
                  <a:lnTo>
                    <a:pt x="28867" y="22453"/>
                  </a:lnTo>
                  <a:lnTo>
                    <a:pt x="29150" y="22264"/>
                  </a:lnTo>
                  <a:lnTo>
                    <a:pt x="29150" y="22359"/>
                  </a:lnTo>
                  <a:lnTo>
                    <a:pt x="28679" y="22642"/>
                  </a:lnTo>
                  <a:lnTo>
                    <a:pt x="28490" y="22547"/>
                  </a:lnTo>
                  <a:lnTo>
                    <a:pt x="28396" y="22453"/>
                  </a:lnTo>
                  <a:lnTo>
                    <a:pt x="28301" y="22453"/>
                  </a:lnTo>
                  <a:lnTo>
                    <a:pt x="28207" y="22547"/>
                  </a:lnTo>
                  <a:lnTo>
                    <a:pt x="27924" y="22736"/>
                  </a:lnTo>
                  <a:lnTo>
                    <a:pt x="27641" y="22925"/>
                  </a:lnTo>
                  <a:lnTo>
                    <a:pt x="27735" y="22925"/>
                  </a:lnTo>
                  <a:lnTo>
                    <a:pt x="26886" y="23491"/>
                  </a:lnTo>
                  <a:lnTo>
                    <a:pt x="26132" y="23962"/>
                  </a:lnTo>
                  <a:lnTo>
                    <a:pt x="26132" y="23774"/>
                  </a:lnTo>
                  <a:lnTo>
                    <a:pt x="26226" y="23585"/>
                  </a:lnTo>
                  <a:lnTo>
                    <a:pt x="25754" y="23868"/>
                  </a:lnTo>
                  <a:lnTo>
                    <a:pt x="25471" y="24151"/>
                  </a:lnTo>
                  <a:lnTo>
                    <a:pt x="25377" y="24245"/>
                  </a:lnTo>
                  <a:lnTo>
                    <a:pt x="25471" y="24340"/>
                  </a:lnTo>
                  <a:lnTo>
                    <a:pt x="25188" y="24245"/>
                  </a:lnTo>
                  <a:lnTo>
                    <a:pt x="24905" y="24245"/>
                  </a:lnTo>
                  <a:lnTo>
                    <a:pt x="24434" y="24340"/>
                  </a:lnTo>
                  <a:lnTo>
                    <a:pt x="23585" y="24811"/>
                  </a:lnTo>
                  <a:lnTo>
                    <a:pt x="23207" y="24906"/>
                  </a:lnTo>
                  <a:lnTo>
                    <a:pt x="22924" y="25000"/>
                  </a:lnTo>
                  <a:lnTo>
                    <a:pt x="22830" y="24906"/>
                  </a:lnTo>
                  <a:lnTo>
                    <a:pt x="22924" y="24811"/>
                  </a:lnTo>
                  <a:lnTo>
                    <a:pt x="22830" y="24717"/>
                  </a:lnTo>
                  <a:lnTo>
                    <a:pt x="21886" y="24717"/>
                  </a:lnTo>
                  <a:lnTo>
                    <a:pt x="21509" y="24906"/>
                  </a:lnTo>
                  <a:lnTo>
                    <a:pt x="21037" y="25189"/>
                  </a:lnTo>
                  <a:lnTo>
                    <a:pt x="20660" y="25283"/>
                  </a:lnTo>
                  <a:lnTo>
                    <a:pt x="20754" y="25189"/>
                  </a:lnTo>
                  <a:lnTo>
                    <a:pt x="20754" y="25094"/>
                  </a:lnTo>
                  <a:lnTo>
                    <a:pt x="20471" y="25283"/>
                  </a:lnTo>
                  <a:lnTo>
                    <a:pt x="20377" y="25377"/>
                  </a:lnTo>
                  <a:lnTo>
                    <a:pt x="20188" y="25094"/>
                  </a:lnTo>
                  <a:lnTo>
                    <a:pt x="20471" y="25094"/>
                  </a:lnTo>
                  <a:lnTo>
                    <a:pt x="20094" y="25000"/>
                  </a:lnTo>
                  <a:lnTo>
                    <a:pt x="19339" y="25094"/>
                  </a:lnTo>
                  <a:lnTo>
                    <a:pt x="18019" y="25377"/>
                  </a:lnTo>
                  <a:lnTo>
                    <a:pt x="18019" y="25377"/>
                  </a:lnTo>
                  <a:lnTo>
                    <a:pt x="18679" y="25000"/>
                  </a:lnTo>
                  <a:lnTo>
                    <a:pt x="18396" y="25000"/>
                  </a:lnTo>
                  <a:lnTo>
                    <a:pt x="18113" y="25094"/>
                  </a:lnTo>
                  <a:lnTo>
                    <a:pt x="17830" y="25094"/>
                  </a:lnTo>
                  <a:lnTo>
                    <a:pt x="17075" y="25000"/>
                  </a:lnTo>
                  <a:lnTo>
                    <a:pt x="15943" y="24717"/>
                  </a:lnTo>
                  <a:lnTo>
                    <a:pt x="15094" y="24623"/>
                  </a:lnTo>
                  <a:lnTo>
                    <a:pt x="14811" y="24528"/>
                  </a:lnTo>
                  <a:lnTo>
                    <a:pt x="14764" y="24481"/>
                  </a:lnTo>
                  <a:lnTo>
                    <a:pt x="14764" y="24481"/>
                  </a:lnTo>
                  <a:lnTo>
                    <a:pt x="14717" y="24528"/>
                  </a:lnTo>
                  <a:lnTo>
                    <a:pt x="14339" y="24340"/>
                  </a:lnTo>
                  <a:lnTo>
                    <a:pt x="13868" y="24057"/>
                  </a:lnTo>
                  <a:lnTo>
                    <a:pt x="13868" y="24057"/>
                  </a:lnTo>
                  <a:lnTo>
                    <a:pt x="14056" y="24245"/>
                  </a:lnTo>
                  <a:lnTo>
                    <a:pt x="13868" y="24245"/>
                  </a:lnTo>
                  <a:lnTo>
                    <a:pt x="13679" y="24151"/>
                  </a:lnTo>
                  <a:lnTo>
                    <a:pt x="13585" y="23962"/>
                  </a:lnTo>
                  <a:lnTo>
                    <a:pt x="13396" y="23962"/>
                  </a:lnTo>
                  <a:lnTo>
                    <a:pt x="13490" y="23868"/>
                  </a:lnTo>
                  <a:lnTo>
                    <a:pt x="12924" y="23868"/>
                  </a:lnTo>
                  <a:lnTo>
                    <a:pt x="12170" y="23679"/>
                  </a:lnTo>
                  <a:lnTo>
                    <a:pt x="11509" y="23491"/>
                  </a:lnTo>
                  <a:lnTo>
                    <a:pt x="11226" y="23302"/>
                  </a:lnTo>
                  <a:lnTo>
                    <a:pt x="11132" y="23113"/>
                  </a:lnTo>
                  <a:lnTo>
                    <a:pt x="10755" y="23113"/>
                  </a:lnTo>
                  <a:lnTo>
                    <a:pt x="10472" y="22925"/>
                  </a:lnTo>
                  <a:lnTo>
                    <a:pt x="10566" y="22925"/>
                  </a:lnTo>
                  <a:lnTo>
                    <a:pt x="10094" y="22736"/>
                  </a:lnTo>
                  <a:lnTo>
                    <a:pt x="9717" y="22642"/>
                  </a:lnTo>
                  <a:lnTo>
                    <a:pt x="9339" y="22642"/>
                  </a:lnTo>
                  <a:lnTo>
                    <a:pt x="9339" y="22453"/>
                  </a:lnTo>
                  <a:lnTo>
                    <a:pt x="9339" y="22264"/>
                  </a:lnTo>
                  <a:lnTo>
                    <a:pt x="9056" y="21981"/>
                  </a:lnTo>
                  <a:lnTo>
                    <a:pt x="7924" y="21321"/>
                  </a:lnTo>
                  <a:lnTo>
                    <a:pt x="7453" y="21038"/>
                  </a:lnTo>
                  <a:lnTo>
                    <a:pt x="6887" y="20566"/>
                  </a:lnTo>
                  <a:lnTo>
                    <a:pt x="6132" y="19906"/>
                  </a:lnTo>
                  <a:lnTo>
                    <a:pt x="5755" y="19717"/>
                  </a:lnTo>
                  <a:lnTo>
                    <a:pt x="5660" y="19623"/>
                  </a:lnTo>
                  <a:lnTo>
                    <a:pt x="5472" y="19623"/>
                  </a:lnTo>
                  <a:lnTo>
                    <a:pt x="5283" y="19246"/>
                  </a:lnTo>
                  <a:lnTo>
                    <a:pt x="4906" y="18774"/>
                  </a:lnTo>
                  <a:lnTo>
                    <a:pt x="4528" y="18302"/>
                  </a:lnTo>
                  <a:lnTo>
                    <a:pt x="4151" y="18019"/>
                  </a:lnTo>
                  <a:lnTo>
                    <a:pt x="4151" y="17736"/>
                  </a:lnTo>
                  <a:lnTo>
                    <a:pt x="4057" y="17547"/>
                  </a:lnTo>
                  <a:lnTo>
                    <a:pt x="3679" y="17076"/>
                  </a:lnTo>
                  <a:lnTo>
                    <a:pt x="3868" y="17076"/>
                  </a:lnTo>
                  <a:lnTo>
                    <a:pt x="3113" y="16887"/>
                  </a:lnTo>
                  <a:lnTo>
                    <a:pt x="3207" y="16604"/>
                  </a:lnTo>
                  <a:lnTo>
                    <a:pt x="3113" y="16227"/>
                  </a:lnTo>
                  <a:lnTo>
                    <a:pt x="2924" y="15849"/>
                  </a:lnTo>
                  <a:lnTo>
                    <a:pt x="2641" y="15661"/>
                  </a:lnTo>
                  <a:lnTo>
                    <a:pt x="2736" y="15566"/>
                  </a:lnTo>
                  <a:lnTo>
                    <a:pt x="2641" y="15472"/>
                  </a:lnTo>
                  <a:lnTo>
                    <a:pt x="2453" y="15095"/>
                  </a:lnTo>
                  <a:lnTo>
                    <a:pt x="1981" y="14529"/>
                  </a:lnTo>
                  <a:lnTo>
                    <a:pt x="2170" y="14434"/>
                  </a:lnTo>
                  <a:lnTo>
                    <a:pt x="1981" y="14340"/>
                  </a:lnTo>
                  <a:lnTo>
                    <a:pt x="1887" y="14246"/>
                  </a:lnTo>
                  <a:lnTo>
                    <a:pt x="1792" y="14151"/>
                  </a:lnTo>
                  <a:lnTo>
                    <a:pt x="1604" y="13680"/>
                  </a:lnTo>
                  <a:lnTo>
                    <a:pt x="1698" y="13774"/>
                  </a:lnTo>
                  <a:lnTo>
                    <a:pt x="1698" y="13774"/>
                  </a:lnTo>
                  <a:lnTo>
                    <a:pt x="1509" y="13302"/>
                  </a:lnTo>
                  <a:lnTo>
                    <a:pt x="1321" y="12831"/>
                  </a:lnTo>
                  <a:lnTo>
                    <a:pt x="1226" y="12453"/>
                  </a:lnTo>
                  <a:lnTo>
                    <a:pt x="1226" y="12170"/>
                  </a:lnTo>
                  <a:lnTo>
                    <a:pt x="1321" y="11982"/>
                  </a:lnTo>
                  <a:lnTo>
                    <a:pt x="1415" y="12453"/>
                  </a:lnTo>
                  <a:lnTo>
                    <a:pt x="1509" y="12359"/>
                  </a:lnTo>
                  <a:lnTo>
                    <a:pt x="1792" y="12359"/>
                  </a:lnTo>
                  <a:lnTo>
                    <a:pt x="1604" y="12170"/>
                  </a:lnTo>
                  <a:lnTo>
                    <a:pt x="1604" y="11887"/>
                  </a:lnTo>
                  <a:lnTo>
                    <a:pt x="1509" y="11227"/>
                  </a:lnTo>
                  <a:lnTo>
                    <a:pt x="1415" y="11132"/>
                  </a:lnTo>
                  <a:lnTo>
                    <a:pt x="1415" y="10944"/>
                  </a:lnTo>
                  <a:lnTo>
                    <a:pt x="1321" y="10849"/>
                  </a:lnTo>
                  <a:lnTo>
                    <a:pt x="1226" y="10849"/>
                  </a:lnTo>
                  <a:lnTo>
                    <a:pt x="1226" y="11038"/>
                  </a:lnTo>
                  <a:lnTo>
                    <a:pt x="1321" y="11321"/>
                  </a:lnTo>
                  <a:lnTo>
                    <a:pt x="1132" y="11227"/>
                  </a:lnTo>
                  <a:lnTo>
                    <a:pt x="1132" y="11132"/>
                  </a:lnTo>
                  <a:lnTo>
                    <a:pt x="1132" y="11038"/>
                  </a:lnTo>
                  <a:lnTo>
                    <a:pt x="943" y="10849"/>
                  </a:lnTo>
                  <a:lnTo>
                    <a:pt x="1038" y="10661"/>
                  </a:lnTo>
                  <a:lnTo>
                    <a:pt x="1132" y="10378"/>
                  </a:lnTo>
                  <a:lnTo>
                    <a:pt x="1226" y="9812"/>
                  </a:lnTo>
                  <a:lnTo>
                    <a:pt x="1132" y="9340"/>
                  </a:lnTo>
                  <a:lnTo>
                    <a:pt x="1132" y="9151"/>
                  </a:lnTo>
                  <a:lnTo>
                    <a:pt x="1226" y="9057"/>
                  </a:lnTo>
                  <a:lnTo>
                    <a:pt x="1226" y="8491"/>
                  </a:lnTo>
                  <a:lnTo>
                    <a:pt x="1321" y="7831"/>
                  </a:lnTo>
                  <a:lnTo>
                    <a:pt x="1604" y="6416"/>
                  </a:lnTo>
                  <a:lnTo>
                    <a:pt x="1981" y="4906"/>
                  </a:lnTo>
                  <a:lnTo>
                    <a:pt x="2453" y="3302"/>
                  </a:lnTo>
                  <a:lnTo>
                    <a:pt x="2736" y="2359"/>
                  </a:lnTo>
                  <a:lnTo>
                    <a:pt x="2924" y="1887"/>
                  </a:lnTo>
                  <a:lnTo>
                    <a:pt x="3019" y="1416"/>
                  </a:lnTo>
                  <a:lnTo>
                    <a:pt x="3302" y="1133"/>
                  </a:lnTo>
                  <a:lnTo>
                    <a:pt x="3491" y="755"/>
                  </a:lnTo>
                  <a:lnTo>
                    <a:pt x="3585" y="567"/>
                  </a:lnTo>
                  <a:lnTo>
                    <a:pt x="3585" y="472"/>
                  </a:lnTo>
                  <a:lnTo>
                    <a:pt x="3491" y="378"/>
                  </a:lnTo>
                  <a:lnTo>
                    <a:pt x="3302" y="284"/>
                  </a:lnTo>
                  <a:lnTo>
                    <a:pt x="3207" y="95"/>
                  </a:lnTo>
                  <a:lnTo>
                    <a:pt x="3113" y="1"/>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
          <p:nvSpPr>
            <p:cNvPr id="41" name="Shape 41"/>
            <p:cNvSpPr/>
            <p:nvPr/>
          </p:nvSpPr>
          <p:spPr>
            <a:xfrm>
              <a:off x="1091875" y="1951850"/>
              <a:ext cx="188700" cy="136800"/>
            </a:xfrm>
            <a:custGeom>
              <a:avLst/>
              <a:gdLst/>
              <a:ahLst/>
              <a:cxnLst/>
              <a:rect l="0" t="0" r="0" b="0"/>
              <a:pathLst>
                <a:path w="7548" h="5472" extrusionOk="0">
                  <a:moveTo>
                    <a:pt x="5000" y="0"/>
                  </a:moveTo>
                  <a:lnTo>
                    <a:pt x="4812" y="95"/>
                  </a:lnTo>
                  <a:lnTo>
                    <a:pt x="4717" y="95"/>
                  </a:lnTo>
                  <a:lnTo>
                    <a:pt x="4340" y="472"/>
                  </a:lnTo>
                  <a:lnTo>
                    <a:pt x="4057" y="566"/>
                  </a:lnTo>
                  <a:lnTo>
                    <a:pt x="3774" y="566"/>
                  </a:lnTo>
                  <a:lnTo>
                    <a:pt x="3397" y="378"/>
                  </a:lnTo>
                  <a:lnTo>
                    <a:pt x="3208" y="944"/>
                  </a:lnTo>
                  <a:lnTo>
                    <a:pt x="2548" y="1887"/>
                  </a:lnTo>
                  <a:lnTo>
                    <a:pt x="2170" y="2359"/>
                  </a:lnTo>
                  <a:lnTo>
                    <a:pt x="1793" y="2736"/>
                  </a:lnTo>
                  <a:lnTo>
                    <a:pt x="1415" y="2925"/>
                  </a:lnTo>
                  <a:lnTo>
                    <a:pt x="1321" y="2925"/>
                  </a:lnTo>
                  <a:lnTo>
                    <a:pt x="1227" y="2831"/>
                  </a:lnTo>
                  <a:lnTo>
                    <a:pt x="1321" y="3114"/>
                  </a:lnTo>
                  <a:lnTo>
                    <a:pt x="1132" y="3114"/>
                  </a:lnTo>
                  <a:lnTo>
                    <a:pt x="1227" y="3302"/>
                  </a:lnTo>
                  <a:lnTo>
                    <a:pt x="1227" y="3208"/>
                  </a:lnTo>
                  <a:lnTo>
                    <a:pt x="1321" y="3302"/>
                  </a:lnTo>
                  <a:lnTo>
                    <a:pt x="1510" y="3491"/>
                  </a:lnTo>
                  <a:lnTo>
                    <a:pt x="1321" y="3397"/>
                  </a:lnTo>
                  <a:lnTo>
                    <a:pt x="1132" y="3491"/>
                  </a:lnTo>
                  <a:lnTo>
                    <a:pt x="755" y="3963"/>
                  </a:lnTo>
                  <a:lnTo>
                    <a:pt x="472" y="4529"/>
                  </a:lnTo>
                  <a:lnTo>
                    <a:pt x="283" y="4623"/>
                  </a:lnTo>
                  <a:lnTo>
                    <a:pt x="0" y="4623"/>
                  </a:lnTo>
                  <a:lnTo>
                    <a:pt x="378" y="5095"/>
                  </a:lnTo>
                  <a:lnTo>
                    <a:pt x="944" y="5472"/>
                  </a:lnTo>
                  <a:lnTo>
                    <a:pt x="849" y="5378"/>
                  </a:lnTo>
                  <a:lnTo>
                    <a:pt x="944" y="5283"/>
                  </a:lnTo>
                  <a:lnTo>
                    <a:pt x="1132" y="5189"/>
                  </a:lnTo>
                  <a:lnTo>
                    <a:pt x="1321" y="5000"/>
                  </a:lnTo>
                  <a:lnTo>
                    <a:pt x="1321" y="4812"/>
                  </a:lnTo>
                  <a:lnTo>
                    <a:pt x="1227" y="4623"/>
                  </a:lnTo>
                  <a:lnTo>
                    <a:pt x="1227" y="4623"/>
                  </a:lnTo>
                  <a:lnTo>
                    <a:pt x="1510" y="4812"/>
                  </a:lnTo>
                  <a:lnTo>
                    <a:pt x="1415" y="4717"/>
                  </a:lnTo>
                  <a:lnTo>
                    <a:pt x="1415" y="4717"/>
                  </a:lnTo>
                  <a:lnTo>
                    <a:pt x="1604" y="4812"/>
                  </a:lnTo>
                  <a:lnTo>
                    <a:pt x="1698" y="4906"/>
                  </a:lnTo>
                  <a:lnTo>
                    <a:pt x="1604" y="4717"/>
                  </a:lnTo>
                  <a:lnTo>
                    <a:pt x="1415" y="4151"/>
                  </a:lnTo>
                  <a:lnTo>
                    <a:pt x="1510" y="4340"/>
                  </a:lnTo>
                  <a:lnTo>
                    <a:pt x="1887" y="4529"/>
                  </a:lnTo>
                  <a:lnTo>
                    <a:pt x="4812" y="1321"/>
                  </a:lnTo>
                  <a:lnTo>
                    <a:pt x="4812" y="1415"/>
                  </a:lnTo>
                  <a:lnTo>
                    <a:pt x="4812" y="1510"/>
                  </a:lnTo>
                  <a:lnTo>
                    <a:pt x="5095" y="1510"/>
                  </a:lnTo>
                  <a:lnTo>
                    <a:pt x="5000" y="1604"/>
                  </a:lnTo>
                  <a:lnTo>
                    <a:pt x="5000" y="1698"/>
                  </a:lnTo>
                  <a:lnTo>
                    <a:pt x="5189" y="1981"/>
                  </a:lnTo>
                  <a:lnTo>
                    <a:pt x="5472" y="2264"/>
                  </a:lnTo>
                  <a:lnTo>
                    <a:pt x="5661" y="2264"/>
                  </a:lnTo>
                  <a:lnTo>
                    <a:pt x="5944" y="2170"/>
                  </a:lnTo>
                  <a:lnTo>
                    <a:pt x="5661" y="2359"/>
                  </a:lnTo>
                  <a:lnTo>
                    <a:pt x="5566" y="2453"/>
                  </a:lnTo>
                  <a:lnTo>
                    <a:pt x="5566" y="2642"/>
                  </a:lnTo>
                  <a:lnTo>
                    <a:pt x="5661" y="2736"/>
                  </a:lnTo>
                  <a:lnTo>
                    <a:pt x="5944" y="2831"/>
                  </a:lnTo>
                  <a:lnTo>
                    <a:pt x="6132" y="2831"/>
                  </a:lnTo>
                  <a:lnTo>
                    <a:pt x="6227" y="3114"/>
                  </a:lnTo>
                  <a:lnTo>
                    <a:pt x="6415" y="3585"/>
                  </a:lnTo>
                  <a:lnTo>
                    <a:pt x="6698" y="4057"/>
                  </a:lnTo>
                  <a:lnTo>
                    <a:pt x="6887" y="4151"/>
                  </a:lnTo>
                  <a:lnTo>
                    <a:pt x="7076" y="4151"/>
                  </a:lnTo>
                  <a:lnTo>
                    <a:pt x="6887" y="4340"/>
                  </a:lnTo>
                  <a:lnTo>
                    <a:pt x="6793" y="4434"/>
                  </a:lnTo>
                  <a:lnTo>
                    <a:pt x="6887" y="4529"/>
                  </a:lnTo>
                  <a:lnTo>
                    <a:pt x="7076" y="4717"/>
                  </a:lnTo>
                  <a:lnTo>
                    <a:pt x="7453" y="4812"/>
                  </a:lnTo>
                  <a:lnTo>
                    <a:pt x="7264" y="5000"/>
                  </a:lnTo>
                  <a:lnTo>
                    <a:pt x="7076" y="5095"/>
                  </a:lnTo>
                  <a:lnTo>
                    <a:pt x="7359" y="5095"/>
                  </a:lnTo>
                  <a:lnTo>
                    <a:pt x="7547" y="4717"/>
                  </a:lnTo>
                  <a:lnTo>
                    <a:pt x="7453" y="4623"/>
                  </a:lnTo>
                  <a:lnTo>
                    <a:pt x="7264" y="4717"/>
                  </a:lnTo>
                  <a:lnTo>
                    <a:pt x="7453" y="4434"/>
                  </a:lnTo>
                  <a:lnTo>
                    <a:pt x="7453" y="4340"/>
                  </a:lnTo>
                  <a:lnTo>
                    <a:pt x="7453" y="4151"/>
                  </a:lnTo>
                  <a:lnTo>
                    <a:pt x="7170" y="3963"/>
                  </a:lnTo>
                  <a:lnTo>
                    <a:pt x="6793" y="3868"/>
                  </a:lnTo>
                  <a:lnTo>
                    <a:pt x="6981" y="3774"/>
                  </a:lnTo>
                  <a:lnTo>
                    <a:pt x="7264" y="3585"/>
                  </a:lnTo>
                  <a:lnTo>
                    <a:pt x="6981" y="3114"/>
                  </a:lnTo>
                  <a:lnTo>
                    <a:pt x="6698" y="2831"/>
                  </a:lnTo>
                  <a:lnTo>
                    <a:pt x="6415" y="2642"/>
                  </a:lnTo>
                  <a:lnTo>
                    <a:pt x="6604" y="2264"/>
                  </a:lnTo>
                  <a:lnTo>
                    <a:pt x="6887" y="1981"/>
                  </a:lnTo>
                  <a:lnTo>
                    <a:pt x="6415" y="2076"/>
                  </a:lnTo>
                  <a:lnTo>
                    <a:pt x="6604" y="1887"/>
                  </a:lnTo>
                  <a:lnTo>
                    <a:pt x="6227" y="1887"/>
                  </a:lnTo>
                  <a:lnTo>
                    <a:pt x="6415" y="1698"/>
                  </a:lnTo>
                  <a:lnTo>
                    <a:pt x="6510" y="1604"/>
                  </a:lnTo>
                  <a:lnTo>
                    <a:pt x="6510" y="1510"/>
                  </a:lnTo>
                  <a:lnTo>
                    <a:pt x="6227" y="1604"/>
                  </a:lnTo>
                  <a:lnTo>
                    <a:pt x="6132" y="1793"/>
                  </a:lnTo>
                  <a:lnTo>
                    <a:pt x="6132" y="1510"/>
                  </a:lnTo>
                  <a:lnTo>
                    <a:pt x="6038" y="1321"/>
                  </a:lnTo>
                  <a:lnTo>
                    <a:pt x="5755" y="944"/>
                  </a:lnTo>
                  <a:lnTo>
                    <a:pt x="5283" y="566"/>
                  </a:lnTo>
                  <a:lnTo>
                    <a:pt x="5095" y="283"/>
                  </a:lnTo>
                  <a:lnTo>
                    <a:pt x="5000"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grpSp>
      <p:grpSp>
        <p:nvGrpSpPr>
          <p:cNvPr id="42" name="Shape 42"/>
          <p:cNvGrpSpPr/>
          <p:nvPr/>
        </p:nvGrpSpPr>
        <p:grpSpPr>
          <a:xfrm rot="2847583">
            <a:off x="2796076" y="1785593"/>
            <a:ext cx="1183313" cy="1175511"/>
            <a:chOff x="1113100" y="2199475"/>
            <a:chExt cx="801900" cy="709925"/>
          </a:xfrm>
          <a:solidFill>
            <a:srgbClr val="FFB03B"/>
          </a:solidFill>
        </p:grpSpPr>
        <p:sp>
          <p:nvSpPr>
            <p:cNvPr id="43" name="Shape 43"/>
            <p:cNvSpPr/>
            <p:nvPr/>
          </p:nvSpPr>
          <p:spPr>
            <a:xfrm>
              <a:off x="1113100" y="2291450"/>
              <a:ext cx="735850" cy="617950"/>
            </a:xfrm>
            <a:custGeom>
              <a:avLst/>
              <a:gdLst/>
              <a:ahLst/>
              <a:cxnLst/>
              <a:rect l="0" t="0" r="0" b="0"/>
              <a:pathLst>
                <a:path w="29434" h="24718" extrusionOk="0">
                  <a:moveTo>
                    <a:pt x="26604" y="13869"/>
                  </a:moveTo>
                  <a:lnTo>
                    <a:pt x="26509" y="13963"/>
                  </a:lnTo>
                  <a:lnTo>
                    <a:pt x="26509" y="14057"/>
                  </a:lnTo>
                  <a:lnTo>
                    <a:pt x="26604" y="14246"/>
                  </a:lnTo>
                  <a:lnTo>
                    <a:pt x="26604" y="13869"/>
                  </a:lnTo>
                  <a:close/>
                  <a:moveTo>
                    <a:pt x="7925" y="23397"/>
                  </a:moveTo>
                  <a:lnTo>
                    <a:pt x="8302" y="23491"/>
                  </a:lnTo>
                  <a:lnTo>
                    <a:pt x="8113" y="23491"/>
                  </a:lnTo>
                  <a:lnTo>
                    <a:pt x="7925" y="23397"/>
                  </a:lnTo>
                  <a:close/>
                  <a:moveTo>
                    <a:pt x="28962" y="1"/>
                  </a:moveTo>
                  <a:lnTo>
                    <a:pt x="28962" y="95"/>
                  </a:lnTo>
                  <a:lnTo>
                    <a:pt x="28774" y="284"/>
                  </a:lnTo>
                  <a:lnTo>
                    <a:pt x="28868" y="284"/>
                  </a:lnTo>
                  <a:lnTo>
                    <a:pt x="28868" y="567"/>
                  </a:lnTo>
                  <a:lnTo>
                    <a:pt x="28679" y="567"/>
                  </a:lnTo>
                  <a:lnTo>
                    <a:pt x="28868" y="661"/>
                  </a:lnTo>
                  <a:lnTo>
                    <a:pt x="28679" y="850"/>
                  </a:lnTo>
                  <a:lnTo>
                    <a:pt x="28679" y="1039"/>
                  </a:lnTo>
                  <a:lnTo>
                    <a:pt x="28585" y="1039"/>
                  </a:lnTo>
                  <a:lnTo>
                    <a:pt x="28491" y="1227"/>
                  </a:lnTo>
                  <a:lnTo>
                    <a:pt x="28679" y="1416"/>
                  </a:lnTo>
                  <a:lnTo>
                    <a:pt x="28962" y="1605"/>
                  </a:lnTo>
                  <a:lnTo>
                    <a:pt x="28585" y="1793"/>
                  </a:lnTo>
                  <a:lnTo>
                    <a:pt x="28868" y="1982"/>
                  </a:lnTo>
                  <a:lnTo>
                    <a:pt x="28962" y="2171"/>
                  </a:lnTo>
                  <a:lnTo>
                    <a:pt x="28868" y="2265"/>
                  </a:lnTo>
                  <a:lnTo>
                    <a:pt x="28774" y="2359"/>
                  </a:lnTo>
                  <a:lnTo>
                    <a:pt x="28868" y="2359"/>
                  </a:lnTo>
                  <a:lnTo>
                    <a:pt x="28774" y="2454"/>
                  </a:lnTo>
                  <a:lnTo>
                    <a:pt x="28868" y="2548"/>
                  </a:lnTo>
                  <a:lnTo>
                    <a:pt x="28868" y="2642"/>
                  </a:lnTo>
                  <a:lnTo>
                    <a:pt x="28585" y="2642"/>
                  </a:lnTo>
                  <a:lnTo>
                    <a:pt x="28679" y="2737"/>
                  </a:lnTo>
                  <a:lnTo>
                    <a:pt x="28774" y="2831"/>
                  </a:lnTo>
                  <a:lnTo>
                    <a:pt x="28774" y="3303"/>
                  </a:lnTo>
                  <a:lnTo>
                    <a:pt x="28679" y="3680"/>
                  </a:lnTo>
                  <a:lnTo>
                    <a:pt x="28585" y="3963"/>
                  </a:lnTo>
                  <a:lnTo>
                    <a:pt x="28774" y="4058"/>
                  </a:lnTo>
                  <a:lnTo>
                    <a:pt x="28774" y="4341"/>
                  </a:lnTo>
                  <a:lnTo>
                    <a:pt x="28585" y="4246"/>
                  </a:lnTo>
                  <a:lnTo>
                    <a:pt x="28585" y="4341"/>
                  </a:lnTo>
                  <a:lnTo>
                    <a:pt x="28679" y="4435"/>
                  </a:lnTo>
                  <a:lnTo>
                    <a:pt x="28491" y="4435"/>
                  </a:lnTo>
                  <a:lnTo>
                    <a:pt x="28585" y="4718"/>
                  </a:lnTo>
                  <a:lnTo>
                    <a:pt x="28491" y="5001"/>
                  </a:lnTo>
                  <a:lnTo>
                    <a:pt x="28774" y="4907"/>
                  </a:lnTo>
                  <a:lnTo>
                    <a:pt x="29057" y="5095"/>
                  </a:lnTo>
                  <a:lnTo>
                    <a:pt x="29057" y="5095"/>
                  </a:lnTo>
                  <a:lnTo>
                    <a:pt x="28774" y="5001"/>
                  </a:lnTo>
                  <a:lnTo>
                    <a:pt x="28679" y="5001"/>
                  </a:lnTo>
                  <a:lnTo>
                    <a:pt x="28774" y="5095"/>
                  </a:lnTo>
                  <a:lnTo>
                    <a:pt x="28585" y="5095"/>
                  </a:lnTo>
                  <a:lnTo>
                    <a:pt x="28396" y="5567"/>
                  </a:lnTo>
                  <a:lnTo>
                    <a:pt x="28396" y="5756"/>
                  </a:lnTo>
                  <a:lnTo>
                    <a:pt x="28585" y="6039"/>
                  </a:lnTo>
                  <a:lnTo>
                    <a:pt x="28396" y="6982"/>
                  </a:lnTo>
                  <a:lnTo>
                    <a:pt x="28302" y="7359"/>
                  </a:lnTo>
                  <a:lnTo>
                    <a:pt x="28113" y="7737"/>
                  </a:lnTo>
                  <a:lnTo>
                    <a:pt x="28113" y="7642"/>
                  </a:lnTo>
                  <a:lnTo>
                    <a:pt x="28113" y="7548"/>
                  </a:lnTo>
                  <a:lnTo>
                    <a:pt x="27830" y="8114"/>
                  </a:lnTo>
                  <a:lnTo>
                    <a:pt x="27830" y="8114"/>
                  </a:lnTo>
                  <a:lnTo>
                    <a:pt x="27924" y="8020"/>
                  </a:lnTo>
                  <a:lnTo>
                    <a:pt x="27453" y="8963"/>
                  </a:lnTo>
                  <a:lnTo>
                    <a:pt x="27736" y="8963"/>
                  </a:lnTo>
                  <a:lnTo>
                    <a:pt x="27547" y="9246"/>
                  </a:lnTo>
                  <a:lnTo>
                    <a:pt x="27547" y="9435"/>
                  </a:lnTo>
                  <a:lnTo>
                    <a:pt x="27641" y="9529"/>
                  </a:lnTo>
                  <a:lnTo>
                    <a:pt x="27641" y="9812"/>
                  </a:lnTo>
                  <a:lnTo>
                    <a:pt x="27547" y="9906"/>
                  </a:lnTo>
                  <a:lnTo>
                    <a:pt x="27453" y="9906"/>
                  </a:lnTo>
                  <a:lnTo>
                    <a:pt x="27358" y="9718"/>
                  </a:lnTo>
                  <a:lnTo>
                    <a:pt x="27264" y="9812"/>
                  </a:lnTo>
                  <a:lnTo>
                    <a:pt x="27075" y="9906"/>
                  </a:lnTo>
                  <a:lnTo>
                    <a:pt x="27170" y="10001"/>
                  </a:lnTo>
                  <a:lnTo>
                    <a:pt x="27075" y="10095"/>
                  </a:lnTo>
                  <a:lnTo>
                    <a:pt x="27075" y="10284"/>
                  </a:lnTo>
                  <a:lnTo>
                    <a:pt x="27170" y="10472"/>
                  </a:lnTo>
                  <a:lnTo>
                    <a:pt x="27170" y="10755"/>
                  </a:lnTo>
                  <a:lnTo>
                    <a:pt x="26792" y="10755"/>
                  </a:lnTo>
                  <a:lnTo>
                    <a:pt x="26698" y="10661"/>
                  </a:lnTo>
                  <a:lnTo>
                    <a:pt x="26698" y="10850"/>
                  </a:lnTo>
                  <a:lnTo>
                    <a:pt x="26604" y="10944"/>
                  </a:lnTo>
                  <a:lnTo>
                    <a:pt x="26415" y="10944"/>
                  </a:lnTo>
                  <a:lnTo>
                    <a:pt x="26415" y="11038"/>
                  </a:lnTo>
                  <a:lnTo>
                    <a:pt x="26509" y="11038"/>
                  </a:lnTo>
                  <a:lnTo>
                    <a:pt x="26604" y="11133"/>
                  </a:lnTo>
                  <a:lnTo>
                    <a:pt x="26604" y="11321"/>
                  </a:lnTo>
                  <a:lnTo>
                    <a:pt x="26604" y="11510"/>
                  </a:lnTo>
                  <a:lnTo>
                    <a:pt x="26509" y="11510"/>
                  </a:lnTo>
                  <a:lnTo>
                    <a:pt x="26509" y="11416"/>
                  </a:lnTo>
                  <a:lnTo>
                    <a:pt x="26415" y="11416"/>
                  </a:lnTo>
                  <a:lnTo>
                    <a:pt x="26415" y="11321"/>
                  </a:lnTo>
                  <a:lnTo>
                    <a:pt x="26321" y="11793"/>
                  </a:lnTo>
                  <a:lnTo>
                    <a:pt x="26226" y="11699"/>
                  </a:lnTo>
                  <a:lnTo>
                    <a:pt x="26132" y="11793"/>
                  </a:lnTo>
                  <a:lnTo>
                    <a:pt x="26226" y="11793"/>
                  </a:lnTo>
                  <a:lnTo>
                    <a:pt x="26321" y="12076"/>
                  </a:lnTo>
                  <a:lnTo>
                    <a:pt x="26415" y="12359"/>
                  </a:lnTo>
                  <a:lnTo>
                    <a:pt x="26038" y="12548"/>
                  </a:lnTo>
                  <a:lnTo>
                    <a:pt x="25755" y="12737"/>
                  </a:lnTo>
                  <a:lnTo>
                    <a:pt x="25660" y="12925"/>
                  </a:lnTo>
                  <a:lnTo>
                    <a:pt x="25755" y="12925"/>
                  </a:lnTo>
                  <a:lnTo>
                    <a:pt x="25755" y="13020"/>
                  </a:lnTo>
                  <a:lnTo>
                    <a:pt x="25849" y="12737"/>
                  </a:lnTo>
                  <a:lnTo>
                    <a:pt x="25943" y="13020"/>
                  </a:lnTo>
                  <a:lnTo>
                    <a:pt x="26038" y="12831"/>
                  </a:lnTo>
                  <a:lnTo>
                    <a:pt x="26132" y="12925"/>
                  </a:lnTo>
                  <a:lnTo>
                    <a:pt x="25943" y="13208"/>
                  </a:lnTo>
                  <a:lnTo>
                    <a:pt x="25660" y="13114"/>
                  </a:lnTo>
                  <a:lnTo>
                    <a:pt x="25472" y="13208"/>
                  </a:lnTo>
                  <a:lnTo>
                    <a:pt x="25377" y="13397"/>
                  </a:lnTo>
                  <a:lnTo>
                    <a:pt x="25283" y="13869"/>
                  </a:lnTo>
                  <a:lnTo>
                    <a:pt x="25189" y="14435"/>
                  </a:lnTo>
                  <a:lnTo>
                    <a:pt x="25094" y="14623"/>
                  </a:lnTo>
                  <a:lnTo>
                    <a:pt x="25000" y="14812"/>
                  </a:lnTo>
                  <a:lnTo>
                    <a:pt x="24906" y="14718"/>
                  </a:lnTo>
                  <a:lnTo>
                    <a:pt x="24811" y="14529"/>
                  </a:lnTo>
                  <a:lnTo>
                    <a:pt x="24717" y="14906"/>
                  </a:lnTo>
                  <a:lnTo>
                    <a:pt x="24717" y="15189"/>
                  </a:lnTo>
                  <a:lnTo>
                    <a:pt x="24717" y="15284"/>
                  </a:lnTo>
                  <a:lnTo>
                    <a:pt x="24811" y="15284"/>
                  </a:lnTo>
                  <a:lnTo>
                    <a:pt x="24528" y="15378"/>
                  </a:lnTo>
                  <a:lnTo>
                    <a:pt x="24340" y="15472"/>
                  </a:lnTo>
                  <a:lnTo>
                    <a:pt x="24057" y="15944"/>
                  </a:lnTo>
                  <a:lnTo>
                    <a:pt x="23962" y="16416"/>
                  </a:lnTo>
                  <a:lnTo>
                    <a:pt x="23774" y="16699"/>
                  </a:lnTo>
                  <a:lnTo>
                    <a:pt x="23396" y="16699"/>
                  </a:lnTo>
                  <a:lnTo>
                    <a:pt x="23208" y="16982"/>
                  </a:lnTo>
                  <a:lnTo>
                    <a:pt x="23019" y="17359"/>
                  </a:lnTo>
                  <a:lnTo>
                    <a:pt x="22830" y="17831"/>
                  </a:lnTo>
                  <a:lnTo>
                    <a:pt x="22830" y="17736"/>
                  </a:lnTo>
                  <a:lnTo>
                    <a:pt x="22736" y="17642"/>
                  </a:lnTo>
                  <a:lnTo>
                    <a:pt x="22736" y="17642"/>
                  </a:lnTo>
                  <a:lnTo>
                    <a:pt x="22830" y="17925"/>
                  </a:lnTo>
                  <a:lnTo>
                    <a:pt x="22453" y="17925"/>
                  </a:lnTo>
                  <a:lnTo>
                    <a:pt x="22547" y="17736"/>
                  </a:lnTo>
                  <a:lnTo>
                    <a:pt x="22453" y="17736"/>
                  </a:lnTo>
                  <a:lnTo>
                    <a:pt x="22359" y="17831"/>
                  </a:lnTo>
                  <a:lnTo>
                    <a:pt x="22264" y="18208"/>
                  </a:lnTo>
                  <a:lnTo>
                    <a:pt x="22170" y="18491"/>
                  </a:lnTo>
                  <a:lnTo>
                    <a:pt x="22076" y="18585"/>
                  </a:lnTo>
                  <a:lnTo>
                    <a:pt x="21887" y="18585"/>
                  </a:lnTo>
                  <a:lnTo>
                    <a:pt x="21698" y="19152"/>
                  </a:lnTo>
                  <a:lnTo>
                    <a:pt x="21604" y="18869"/>
                  </a:lnTo>
                  <a:lnTo>
                    <a:pt x="21604" y="19057"/>
                  </a:lnTo>
                  <a:lnTo>
                    <a:pt x="21415" y="19152"/>
                  </a:lnTo>
                  <a:lnTo>
                    <a:pt x="20943" y="19529"/>
                  </a:lnTo>
                  <a:lnTo>
                    <a:pt x="20377" y="19812"/>
                  </a:lnTo>
                  <a:lnTo>
                    <a:pt x="19906" y="20095"/>
                  </a:lnTo>
                  <a:lnTo>
                    <a:pt x="20094" y="20189"/>
                  </a:lnTo>
                  <a:lnTo>
                    <a:pt x="20189" y="20284"/>
                  </a:lnTo>
                  <a:lnTo>
                    <a:pt x="19906" y="20378"/>
                  </a:lnTo>
                  <a:lnTo>
                    <a:pt x="19906" y="20284"/>
                  </a:lnTo>
                  <a:lnTo>
                    <a:pt x="19811" y="20189"/>
                  </a:lnTo>
                  <a:lnTo>
                    <a:pt x="19811" y="20284"/>
                  </a:lnTo>
                  <a:lnTo>
                    <a:pt x="19811" y="20378"/>
                  </a:lnTo>
                  <a:lnTo>
                    <a:pt x="19245" y="20284"/>
                  </a:lnTo>
                  <a:lnTo>
                    <a:pt x="19340" y="20378"/>
                  </a:lnTo>
                  <a:lnTo>
                    <a:pt x="19245" y="20472"/>
                  </a:lnTo>
                  <a:lnTo>
                    <a:pt x="19434" y="20567"/>
                  </a:lnTo>
                  <a:lnTo>
                    <a:pt x="19340" y="20661"/>
                  </a:lnTo>
                  <a:lnTo>
                    <a:pt x="18962" y="20661"/>
                  </a:lnTo>
                  <a:lnTo>
                    <a:pt x="18585" y="21038"/>
                  </a:lnTo>
                  <a:lnTo>
                    <a:pt x="18113" y="21416"/>
                  </a:lnTo>
                  <a:lnTo>
                    <a:pt x="17736" y="21699"/>
                  </a:lnTo>
                  <a:lnTo>
                    <a:pt x="17359" y="21793"/>
                  </a:lnTo>
                  <a:lnTo>
                    <a:pt x="17076" y="22076"/>
                  </a:lnTo>
                  <a:lnTo>
                    <a:pt x="16793" y="22359"/>
                  </a:lnTo>
                  <a:lnTo>
                    <a:pt x="16698" y="22265"/>
                  </a:lnTo>
                  <a:lnTo>
                    <a:pt x="16604" y="22170"/>
                  </a:lnTo>
                  <a:lnTo>
                    <a:pt x="16321" y="22170"/>
                  </a:lnTo>
                  <a:lnTo>
                    <a:pt x="15849" y="22453"/>
                  </a:lnTo>
                  <a:lnTo>
                    <a:pt x="14340" y="22831"/>
                  </a:lnTo>
                  <a:lnTo>
                    <a:pt x="14340" y="22925"/>
                  </a:lnTo>
                  <a:lnTo>
                    <a:pt x="14340" y="23019"/>
                  </a:lnTo>
                  <a:lnTo>
                    <a:pt x="14245" y="23114"/>
                  </a:lnTo>
                  <a:lnTo>
                    <a:pt x="14057" y="23019"/>
                  </a:lnTo>
                  <a:lnTo>
                    <a:pt x="13962" y="22925"/>
                  </a:lnTo>
                  <a:lnTo>
                    <a:pt x="13774" y="22925"/>
                  </a:lnTo>
                  <a:lnTo>
                    <a:pt x="13774" y="23208"/>
                  </a:lnTo>
                  <a:lnTo>
                    <a:pt x="13491" y="23114"/>
                  </a:lnTo>
                  <a:lnTo>
                    <a:pt x="13113" y="23114"/>
                  </a:lnTo>
                  <a:lnTo>
                    <a:pt x="12642" y="23208"/>
                  </a:lnTo>
                  <a:lnTo>
                    <a:pt x="12453" y="23302"/>
                  </a:lnTo>
                  <a:lnTo>
                    <a:pt x="12076" y="23208"/>
                  </a:lnTo>
                  <a:lnTo>
                    <a:pt x="11793" y="23114"/>
                  </a:lnTo>
                  <a:lnTo>
                    <a:pt x="11510" y="23585"/>
                  </a:lnTo>
                  <a:lnTo>
                    <a:pt x="11321" y="23397"/>
                  </a:lnTo>
                  <a:lnTo>
                    <a:pt x="11132" y="23302"/>
                  </a:lnTo>
                  <a:lnTo>
                    <a:pt x="10849" y="23302"/>
                  </a:lnTo>
                  <a:lnTo>
                    <a:pt x="10566" y="23397"/>
                  </a:lnTo>
                  <a:lnTo>
                    <a:pt x="10566" y="23302"/>
                  </a:lnTo>
                  <a:lnTo>
                    <a:pt x="10189" y="23302"/>
                  </a:lnTo>
                  <a:lnTo>
                    <a:pt x="9717" y="23491"/>
                  </a:lnTo>
                  <a:lnTo>
                    <a:pt x="9717" y="23302"/>
                  </a:lnTo>
                  <a:lnTo>
                    <a:pt x="9623" y="23491"/>
                  </a:lnTo>
                  <a:lnTo>
                    <a:pt x="9434" y="23680"/>
                  </a:lnTo>
                  <a:lnTo>
                    <a:pt x="9340" y="23585"/>
                  </a:lnTo>
                  <a:lnTo>
                    <a:pt x="9434" y="23585"/>
                  </a:lnTo>
                  <a:lnTo>
                    <a:pt x="9340" y="23491"/>
                  </a:lnTo>
                  <a:lnTo>
                    <a:pt x="9246" y="23491"/>
                  </a:lnTo>
                  <a:lnTo>
                    <a:pt x="9246" y="23585"/>
                  </a:lnTo>
                  <a:lnTo>
                    <a:pt x="9151" y="23491"/>
                  </a:lnTo>
                  <a:lnTo>
                    <a:pt x="8868" y="23680"/>
                  </a:lnTo>
                  <a:lnTo>
                    <a:pt x="8774" y="23680"/>
                  </a:lnTo>
                  <a:lnTo>
                    <a:pt x="8680" y="23491"/>
                  </a:lnTo>
                  <a:lnTo>
                    <a:pt x="8585" y="23585"/>
                  </a:lnTo>
                  <a:lnTo>
                    <a:pt x="8491" y="23585"/>
                  </a:lnTo>
                  <a:lnTo>
                    <a:pt x="8397" y="23491"/>
                  </a:lnTo>
                  <a:lnTo>
                    <a:pt x="8302" y="23491"/>
                  </a:lnTo>
                  <a:lnTo>
                    <a:pt x="8208" y="23302"/>
                  </a:lnTo>
                  <a:lnTo>
                    <a:pt x="8302" y="23114"/>
                  </a:lnTo>
                  <a:lnTo>
                    <a:pt x="8302" y="23114"/>
                  </a:lnTo>
                  <a:lnTo>
                    <a:pt x="8019" y="23208"/>
                  </a:lnTo>
                  <a:lnTo>
                    <a:pt x="7642" y="23208"/>
                  </a:lnTo>
                  <a:lnTo>
                    <a:pt x="7359" y="23302"/>
                  </a:lnTo>
                  <a:lnTo>
                    <a:pt x="7264" y="23302"/>
                  </a:lnTo>
                  <a:lnTo>
                    <a:pt x="7264" y="23397"/>
                  </a:lnTo>
                  <a:lnTo>
                    <a:pt x="7547" y="23397"/>
                  </a:lnTo>
                  <a:lnTo>
                    <a:pt x="7453" y="23491"/>
                  </a:lnTo>
                  <a:lnTo>
                    <a:pt x="7359" y="23491"/>
                  </a:lnTo>
                  <a:lnTo>
                    <a:pt x="7170" y="23680"/>
                  </a:lnTo>
                  <a:lnTo>
                    <a:pt x="6981" y="23397"/>
                  </a:lnTo>
                  <a:lnTo>
                    <a:pt x="6698" y="23208"/>
                  </a:lnTo>
                  <a:lnTo>
                    <a:pt x="6604" y="23114"/>
                  </a:lnTo>
                  <a:lnTo>
                    <a:pt x="6415" y="23208"/>
                  </a:lnTo>
                  <a:lnTo>
                    <a:pt x="6227" y="23302"/>
                  </a:lnTo>
                  <a:lnTo>
                    <a:pt x="6132" y="23491"/>
                  </a:lnTo>
                  <a:lnTo>
                    <a:pt x="6038" y="23491"/>
                  </a:lnTo>
                  <a:lnTo>
                    <a:pt x="6038" y="23397"/>
                  </a:lnTo>
                  <a:lnTo>
                    <a:pt x="6132" y="23208"/>
                  </a:lnTo>
                  <a:lnTo>
                    <a:pt x="5849" y="23302"/>
                  </a:lnTo>
                  <a:lnTo>
                    <a:pt x="5661" y="23397"/>
                  </a:lnTo>
                  <a:lnTo>
                    <a:pt x="5095" y="23208"/>
                  </a:lnTo>
                  <a:lnTo>
                    <a:pt x="4057" y="23019"/>
                  </a:lnTo>
                  <a:lnTo>
                    <a:pt x="2925" y="22831"/>
                  </a:lnTo>
                  <a:lnTo>
                    <a:pt x="2265" y="22831"/>
                  </a:lnTo>
                  <a:lnTo>
                    <a:pt x="2265" y="22642"/>
                  </a:lnTo>
                  <a:lnTo>
                    <a:pt x="1887" y="22642"/>
                  </a:lnTo>
                  <a:lnTo>
                    <a:pt x="1510" y="22548"/>
                  </a:lnTo>
                  <a:lnTo>
                    <a:pt x="944" y="22076"/>
                  </a:lnTo>
                  <a:lnTo>
                    <a:pt x="944" y="21887"/>
                  </a:lnTo>
                  <a:lnTo>
                    <a:pt x="1038" y="21699"/>
                  </a:lnTo>
                  <a:lnTo>
                    <a:pt x="755" y="21699"/>
                  </a:lnTo>
                  <a:lnTo>
                    <a:pt x="472" y="21793"/>
                  </a:lnTo>
                  <a:lnTo>
                    <a:pt x="95" y="22076"/>
                  </a:lnTo>
                  <a:lnTo>
                    <a:pt x="0" y="22265"/>
                  </a:lnTo>
                  <a:lnTo>
                    <a:pt x="0" y="22359"/>
                  </a:lnTo>
                  <a:lnTo>
                    <a:pt x="283" y="22453"/>
                  </a:lnTo>
                  <a:lnTo>
                    <a:pt x="189" y="22548"/>
                  </a:lnTo>
                  <a:lnTo>
                    <a:pt x="95" y="22453"/>
                  </a:lnTo>
                  <a:lnTo>
                    <a:pt x="95" y="22642"/>
                  </a:lnTo>
                  <a:lnTo>
                    <a:pt x="283" y="22642"/>
                  </a:lnTo>
                  <a:lnTo>
                    <a:pt x="566" y="22736"/>
                  </a:lnTo>
                  <a:lnTo>
                    <a:pt x="472" y="22831"/>
                  </a:lnTo>
                  <a:lnTo>
                    <a:pt x="472" y="22925"/>
                  </a:lnTo>
                  <a:lnTo>
                    <a:pt x="661" y="22736"/>
                  </a:lnTo>
                  <a:lnTo>
                    <a:pt x="755" y="22925"/>
                  </a:lnTo>
                  <a:lnTo>
                    <a:pt x="755" y="23019"/>
                  </a:lnTo>
                  <a:lnTo>
                    <a:pt x="661" y="23019"/>
                  </a:lnTo>
                  <a:lnTo>
                    <a:pt x="944" y="23114"/>
                  </a:lnTo>
                  <a:lnTo>
                    <a:pt x="1132" y="23208"/>
                  </a:lnTo>
                  <a:lnTo>
                    <a:pt x="1604" y="23397"/>
                  </a:lnTo>
                  <a:lnTo>
                    <a:pt x="1510" y="23491"/>
                  </a:lnTo>
                  <a:lnTo>
                    <a:pt x="1510" y="23585"/>
                  </a:lnTo>
                  <a:lnTo>
                    <a:pt x="1793" y="23680"/>
                  </a:lnTo>
                  <a:lnTo>
                    <a:pt x="2170" y="23774"/>
                  </a:lnTo>
                  <a:lnTo>
                    <a:pt x="2453" y="23774"/>
                  </a:lnTo>
                  <a:lnTo>
                    <a:pt x="2359" y="23868"/>
                  </a:lnTo>
                  <a:lnTo>
                    <a:pt x="2642" y="24057"/>
                  </a:lnTo>
                  <a:lnTo>
                    <a:pt x="2736" y="23868"/>
                  </a:lnTo>
                  <a:lnTo>
                    <a:pt x="3019" y="23680"/>
                  </a:lnTo>
                  <a:lnTo>
                    <a:pt x="2925" y="23963"/>
                  </a:lnTo>
                  <a:lnTo>
                    <a:pt x="2831" y="24151"/>
                  </a:lnTo>
                  <a:lnTo>
                    <a:pt x="3114" y="23868"/>
                  </a:lnTo>
                  <a:lnTo>
                    <a:pt x="3208" y="24151"/>
                  </a:lnTo>
                  <a:lnTo>
                    <a:pt x="3302" y="23963"/>
                  </a:lnTo>
                  <a:lnTo>
                    <a:pt x="3491" y="24057"/>
                  </a:lnTo>
                  <a:lnTo>
                    <a:pt x="3585" y="24340"/>
                  </a:lnTo>
                  <a:lnTo>
                    <a:pt x="3680" y="24246"/>
                  </a:lnTo>
                  <a:lnTo>
                    <a:pt x="3774" y="24057"/>
                  </a:lnTo>
                  <a:lnTo>
                    <a:pt x="3868" y="24151"/>
                  </a:lnTo>
                  <a:lnTo>
                    <a:pt x="3868" y="24340"/>
                  </a:lnTo>
                  <a:lnTo>
                    <a:pt x="4434" y="24151"/>
                  </a:lnTo>
                  <a:lnTo>
                    <a:pt x="4717" y="24057"/>
                  </a:lnTo>
                  <a:lnTo>
                    <a:pt x="4812" y="24151"/>
                  </a:lnTo>
                  <a:lnTo>
                    <a:pt x="4812" y="23868"/>
                  </a:lnTo>
                  <a:lnTo>
                    <a:pt x="5000" y="23774"/>
                  </a:lnTo>
                  <a:lnTo>
                    <a:pt x="5000" y="23868"/>
                  </a:lnTo>
                  <a:lnTo>
                    <a:pt x="4906" y="24057"/>
                  </a:lnTo>
                  <a:lnTo>
                    <a:pt x="5095" y="23963"/>
                  </a:lnTo>
                  <a:lnTo>
                    <a:pt x="5378" y="23963"/>
                  </a:lnTo>
                  <a:lnTo>
                    <a:pt x="5378" y="24151"/>
                  </a:lnTo>
                  <a:lnTo>
                    <a:pt x="5000" y="24151"/>
                  </a:lnTo>
                  <a:lnTo>
                    <a:pt x="5095" y="24246"/>
                  </a:lnTo>
                  <a:lnTo>
                    <a:pt x="5000" y="24246"/>
                  </a:lnTo>
                  <a:lnTo>
                    <a:pt x="5000" y="24434"/>
                  </a:lnTo>
                  <a:lnTo>
                    <a:pt x="5378" y="24434"/>
                  </a:lnTo>
                  <a:lnTo>
                    <a:pt x="5566" y="24246"/>
                  </a:lnTo>
                  <a:lnTo>
                    <a:pt x="5944" y="24340"/>
                  </a:lnTo>
                  <a:lnTo>
                    <a:pt x="6415" y="24340"/>
                  </a:lnTo>
                  <a:lnTo>
                    <a:pt x="6321" y="24434"/>
                  </a:lnTo>
                  <a:lnTo>
                    <a:pt x="6510" y="24434"/>
                  </a:lnTo>
                  <a:lnTo>
                    <a:pt x="6604" y="24340"/>
                  </a:lnTo>
                  <a:lnTo>
                    <a:pt x="6604" y="24246"/>
                  </a:lnTo>
                  <a:lnTo>
                    <a:pt x="6793" y="24340"/>
                  </a:lnTo>
                  <a:lnTo>
                    <a:pt x="6604" y="24434"/>
                  </a:lnTo>
                  <a:lnTo>
                    <a:pt x="6793" y="24434"/>
                  </a:lnTo>
                  <a:lnTo>
                    <a:pt x="6887" y="24340"/>
                  </a:lnTo>
                  <a:lnTo>
                    <a:pt x="6981" y="24434"/>
                  </a:lnTo>
                  <a:lnTo>
                    <a:pt x="7264" y="24434"/>
                  </a:lnTo>
                  <a:lnTo>
                    <a:pt x="7925" y="24623"/>
                  </a:lnTo>
                  <a:lnTo>
                    <a:pt x="8680" y="24623"/>
                  </a:lnTo>
                  <a:lnTo>
                    <a:pt x="9057" y="24529"/>
                  </a:lnTo>
                  <a:lnTo>
                    <a:pt x="9529" y="24529"/>
                  </a:lnTo>
                  <a:lnTo>
                    <a:pt x="10000" y="24623"/>
                  </a:lnTo>
                  <a:lnTo>
                    <a:pt x="10566" y="24717"/>
                  </a:lnTo>
                  <a:lnTo>
                    <a:pt x="11415" y="24623"/>
                  </a:lnTo>
                  <a:lnTo>
                    <a:pt x="12359" y="24529"/>
                  </a:lnTo>
                  <a:lnTo>
                    <a:pt x="12830" y="24340"/>
                  </a:lnTo>
                  <a:lnTo>
                    <a:pt x="12925" y="24529"/>
                  </a:lnTo>
                  <a:lnTo>
                    <a:pt x="13019" y="24340"/>
                  </a:lnTo>
                  <a:lnTo>
                    <a:pt x="13113" y="24529"/>
                  </a:lnTo>
                  <a:lnTo>
                    <a:pt x="13208" y="24434"/>
                  </a:lnTo>
                  <a:lnTo>
                    <a:pt x="13113" y="24340"/>
                  </a:lnTo>
                  <a:lnTo>
                    <a:pt x="13962" y="24340"/>
                  </a:lnTo>
                  <a:lnTo>
                    <a:pt x="13962" y="24434"/>
                  </a:lnTo>
                  <a:lnTo>
                    <a:pt x="13962" y="24529"/>
                  </a:lnTo>
                  <a:lnTo>
                    <a:pt x="14717" y="24246"/>
                  </a:lnTo>
                  <a:lnTo>
                    <a:pt x="15566" y="24057"/>
                  </a:lnTo>
                  <a:lnTo>
                    <a:pt x="15378" y="23963"/>
                  </a:lnTo>
                  <a:lnTo>
                    <a:pt x="15472" y="23868"/>
                  </a:lnTo>
                  <a:lnTo>
                    <a:pt x="15566" y="23963"/>
                  </a:lnTo>
                  <a:lnTo>
                    <a:pt x="15472" y="23774"/>
                  </a:lnTo>
                  <a:lnTo>
                    <a:pt x="15661" y="23868"/>
                  </a:lnTo>
                  <a:lnTo>
                    <a:pt x="15566" y="24057"/>
                  </a:lnTo>
                  <a:lnTo>
                    <a:pt x="16038" y="23963"/>
                  </a:lnTo>
                  <a:lnTo>
                    <a:pt x="16698" y="23680"/>
                  </a:lnTo>
                  <a:lnTo>
                    <a:pt x="17264" y="23397"/>
                  </a:lnTo>
                  <a:lnTo>
                    <a:pt x="17453" y="23208"/>
                  </a:lnTo>
                  <a:lnTo>
                    <a:pt x="17547" y="23019"/>
                  </a:lnTo>
                  <a:lnTo>
                    <a:pt x="17736" y="23114"/>
                  </a:lnTo>
                  <a:lnTo>
                    <a:pt x="17830" y="23114"/>
                  </a:lnTo>
                  <a:lnTo>
                    <a:pt x="18019" y="23019"/>
                  </a:lnTo>
                  <a:lnTo>
                    <a:pt x="18208" y="22736"/>
                  </a:lnTo>
                  <a:lnTo>
                    <a:pt x="18302" y="22548"/>
                  </a:lnTo>
                  <a:lnTo>
                    <a:pt x="18868" y="22359"/>
                  </a:lnTo>
                  <a:lnTo>
                    <a:pt x="19623" y="22076"/>
                  </a:lnTo>
                  <a:lnTo>
                    <a:pt x="20189" y="21699"/>
                  </a:lnTo>
                  <a:lnTo>
                    <a:pt x="20849" y="21227"/>
                  </a:lnTo>
                  <a:lnTo>
                    <a:pt x="21321" y="20755"/>
                  </a:lnTo>
                  <a:lnTo>
                    <a:pt x="21510" y="20472"/>
                  </a:lnTo>
                  <a:lnTo>
                    <a:pt x="22170" y="19906"/>
                  </a:lnTo>
                  <a:lnTo>
                    <a:pt x="22736" y="19435"/>
                  </a:lnTo>
                  <a:lnTo>
                    <a:pt x="23113" y="18963"/>
                  </a:lnTo>
                  <a:lnTo>
                    <a:pt x="23302" y="18585"/>
                  </a:lnTo>
                  <a:lnTo>
                    <a:pt x="23396" y="18774"/>
                  </a:lnTo>
                  <a:lnTo>
                    <a:pt x="23585" y="18397"/>
                  </a:lnTo>
                  <a:lnTo>
                    <a:pt x="23774" y="18114"/>
                  </a:lnTo>
                  <a:lnTo>
                    <a:pt x="24057" y="17736"/>
                  </a:lnTo>
                  <a:lnTo>
                    <a:pt x="24245" y="17453"/>
                  </a:lnTo>
                  <a:lnTo>
                    <a:pt x="24340" y="17453"/>
                  </a:lnTo>
                  <a:lnTo>
                    <a:pt x="24434" y="17359"/>
                  </a:lnTo>
                  <a:lnTo>
                    <a:pt x="24623" y="16982"/>
                  </a:lnTo>
                  <a:lnTo>
                    <a:pt x="25189" y="16227"/>
                  </a:lnTo>
                  <a:lnTo>
                    <a:pt x="25566" y="15661"/>
                  </a:lnTo>
                  <a:lnTo>
                    <a:pt x="25943" y="15189"/>
                  </a:lnTo>
                  <a:lnTo>
                    <a:pt x="26226" y="14529"/>
                  </a:lnTo>
                  <a:lnTo>
                    <a:pt x="26509" y="13680"/>
                  </a:lnTo>
                  <a:lnTo>
                    <a:pt x="26604" y="13869"/>
                  </a:lnTo>
                  <a:lnTo>
                    <a:pt x="26604" y="13586"/>
                  </a:lnTo>
                  <a:lnTo>
                    <a:pt x="26698" y="13303"/>
                  </a:lnTo>
                  <a:lnTo>
                    <a:pt x="26792" y="13303"/>
                  </a:lnTo>
                  <a:lnTo>
                    <a:pt x="26887" y="13397"/>
                  </a:lnTo>
                  <a:lnTo>
                    <a:pt x="27170" y="12831"/>
                  </a:lnTo>
                  <a:lnTo>
                    <a:pt x="27264" y="12548"/>
                  </a:lnTo>
                  <a:lnTo>
                    <a:pt x="27264" y="12454"/>
                  </a:lnTo>
                  <a:lnTo>
                    <a:pt x="26981" y="12076"/>
                  </a:lnTo>
                  <a:lnTo>
                    <a:pt x="27075" y="12171"/>
                  </a:lnTo>
                  <a:lnTo>
                    <a:pt x="27170" y="12076"/>
                  </a:lnTo>
                  <a:lnTo>
                    <a:pt x="27358" y="12076"/>
                  </a:lnTo>
                  <a:lnTo>
                    <a:pt x="27453" y="12171"/>
                  </a:lnTo>
                  <a:lnTo>
                    <a:pt x="27453" y="11982"/>
                  </a:lnTo>
                  <a:lnTo>
                    <a:pt x="27547" y="11793"/>
                  </a:lnTo>
                  <a:lnTo>
                    <a:pt x="27641" y="11793"/>
                  </a:lnTo>
                  <a:lnTo>
                    <a:pt x="27547" y="11510"/>
                  </a:lnTo>
                  <a:lnTo>
                    <a:pt x="27641" y="11133"/>
                  </a:lnTo>
                  <a:lnTo>
                    <a:pt x="27830" y="10755"/>
                  </a:lnTo>
                  <a:lnTo>
                    <a:pt x="27924" y="10661"/>
                  </a:lnTo>
                  <a:lnTo>
                    <a:pt x="28113" y="10661"/>
                  </a:lnTo>
                  <a:lnTo>
                    <a:pt x="28019" y="10378"/>
                  </a:lnTo>
                  <a:lnTo>
                    <a:pt x="28019" y="10284"/>
                  </a:lnTo>
                  <a:lnTo>
                    <a:pt x="28019" y="10095"/>
                  </a:lnTo>
                  <a:lnTo>
                    <a:pt x="28113" y="10284"/>
                  </a:lnTo>
                  <a:lnTo>
                    <a:pt x="28208" y="10001"/>
                  </a:lnTo>
                  <a:lnTo>
                    <a:pt x="28019" y="10001"/>
                  </a:lnTo>
                  <a:lnTo>
                    <a:pt x="27924" y="9906"/>
                  </a:lnTo>
                  <a:lnTo>
                    <a:pt x="28113" y="9718"/>
                  </a:lnTo>
                  <a:lnTo>
                    <a:pt x="28208" y="9718"/>
                  </a:lnTo>
                  <a:lnTo>
                    <a:pt x="28113" y="9529"/>
                  </a:lnTo>
                  <a:lnTo>
                    <a:pt x="28396" y="9529"/>
                  </a:lnTo>
                  <a:lnTo>
                    <a:pt x="28302" y="9057"/>
                  </a:lnTo>
                  <a:lnTo>
                    <a:pt x="28396" y="9057"/>
                  </a:lnTo>
                  <a:lnTo>
                    <a:pt x="28396" y="8963"/>
                  </a:lnTo>
                  <a:lnTo>
                    <a:pt x="28396" y="8774"/>
                  </a:lnTo>
                  <a:lnTo>
                    <a:pt x="28491" y="8491"/>
                  </a:lnTo>
                  <a:lnTo>
                    <a:pt x="28585" y="8114"/>
                  </a:lnTo>
                  <a:lnTo>
                    <a:pt x="28774" y="8303"/>
                  </a:lnTo>
                  <a:lnTo>
                    <a:pt x="28962" y="7454"/>
                  </a:lnTo>
                  <a:lnTo>
                    <a:pt x="29057" y="6699"/>
                  </a:lnTo>
                  <a:lnTo>
                    <a:pt x="29245" y="5661"/>
                  </a:lnTo>
                  <a:lnTo>
                    <a:pt x="29340" y="4718"/>
                  </a:lnTo>
                  <a:lnTo>
                    <a:pt x="29340" y="4341"/>
                  </a:lnTo>
                  <a:lnTo>
                    <a:pt x="29057" y="4435"/>
                  </a:lnTo>
                  <a:lnTo>
                    <a:pt x="28962" y="4435"/>
                  </a:lnTo>
                  <a:lnTo>
                    <a:pt x="28962" y="4246"/>
                  </a:lnTo>
                  <a:lnTo>
                    <a:pt x="29151" y="4341"/>
                  </a:lnTo>
                  <a:lnTo>
                    <a:pt x="29245" y="4152"/>
                  </a:lnTo>
                  <a:lnTo>
                    <a:pt x="29151" y="4152"/>
                  </a:lnTo>
                  <a:lnTo>
                    <a:pt x="29057" y="3963"/>
                  </a:lnTo>
                  <a:lnTo>
                    <a:pt x="28962" y="3680"/>
                  </a:lnTo>
                  <a:lnTo>
                    <a:pt x="28962" y="3680"/>
                  </a:lnTo>
                  <a:lnTo>
                    <a:pt x="29245" y="3774"/>
                  </a:lnTo>
                  <a:lnTo>
                    <a:pt x="29057" y="3586"/>
                  </a:lnTo>
                  <a:lnTo>
                    <a:pt x="29057" y="3397"/>
                  </a:lnTo>
                  <a:lnTo>
                    <a:pt x="29245" y="3586"/>
                  </a:lnTo>
                  <a:lnTo>
                    <a:pt x="29245" y="3491"/>
                  </a:lnTo>
                  <a:lnTo>
                    <a:pt x="29434" y="3114"/>
                  </a:lnTo>
                  <a:lnTo>
                    <a:pt x="29245" y="2925"/>
                  </a:lnTo>
                  <a:lnTo>
                    <a:pt x="28962" y="2642"/>
                  </a:lnTo>
                  <a:lnTo>
                    <a:pt x="28962" y="2642"/>
                  </a:lnTo>
                  <a:lnTo>
                    <a:pt x="29245" y="2831"/>
                  </a:lnTo>
                  <a:lnTo>
                    <a:pt x="29340" y="2737"/>
                  </a:lnTo>
                  <a:lnTo>
                    <a:pt x="29434" y="2359"/>
                  </a:lnTo>
                  <a:lnTo>
                    <a:pt x="29434" y="2265"/>
                  </a:lnTo>
                  <a:lnTo>
                    <a:pt x="29434" y="2171"/>
                  </a:lnTo>
                  <a:lnTo>
                    <a:pt x="29340" y="2171"/>
                  </a:lnTo>
                  <a:lnTo>
                    <a:pt x="28774" y="944"/>
                  </a:lnTo>
                  <a:lnTo>
                    <a:pt x="28962" y="661"/>
                  </a:lnTo>
                  <a:lnTo>
                    <a:pt x="29057" y="473"/>
                  </a:lnTo>
                  <a:lnTo>
                    <a:pt x="29151" y="473"/>
                  </a:lnTo>
                  <a:lnTo>
                    <a:pt x="28868" y="190"/>
                  </a:lnTo>
                  <a:lnTo>
                    <a:pt x="29057" y="190"/>
                  </a:lnTo>
                  <a:lnTo>
                    <a:pt x="28962" y="1"/>
                  </a:lnTo>
                  <a:close/>
                </a:path>
              </a:pathLst>
            </a:custGeom>
            <a:grpFill/>
            <a:ln>
              <a:noFill/>
            </a:ln>
          </p:spPr>
          <p:txBody>
            <a:bodyPr lIns="91425" tIns="91425" rIns="91425" bIns="91425" anchor="ctr" anchorCtr="0">
              <a:noAutofit/>
            </a:bodyPr>
            <a:lstStyle/>
            <a:p>
              <a:pPr lvl="0">
                <a:spcBef>
                  <a:spcPts val="0"/>
                </a:spcBef>
                <a:buNone/>
              </a:pPr>
              <a:endParaRPr>
                <a:solidFill>
                  <a:srgbClr val="FFC000"/>
                </a:solidFill>
              </a:endParaRPr>
            </a:p>
          </p:txBody>
        </p:sp>
        <p:sp>
          <p:nvSpPr>
            <p:cNvPr id="44" name="Shape 44"/>
            <p:cNvSpPr/>
            <p:nvPr/>
          </p:nvSpPr>
          <p:spPr>
            <a:xfrm>
              <a:off x="1745175" y="2199475"/>
              <a:ext cx="169825" cy="162775"/>
            </a:xfrm>
            <a:custGeom>
              <a:avLst/>
              <a:gdLst/>
              <a:ahLst/>
              <a:cxnLst/>
              <a:rect l="0" t="0" r="0" b="0"/>
              <a:pathLst>
                <a:path w="6793" h="6511" extrusionOk="0">
                  <a:moveTo>
                    <a:pt x="1038" y="6416"/>
                  </a:moveTo>
                  <a:lnTo>
                    <a:pt x="1038" y="6463"/>
                  </a:lnTo>
                  <a:lnTo>
                    <a:pt x="1038" y="6463"/>
                  </a:lnTo>
                  <a:lnTo>
                    <a:pt x="943" y="6416"/>
                  </a:lnTo>
                  <a:close/>
                  <a:moveTo>
                    <a:pt x="2641" y="1"/>
                  </a:moveTo>
                  <a:lnTo>
                    <a:pt x="2641" y="190"/>
                  </a:lnTo>
                  <a:lnTo>
                    <a:pt x="2641" y="473"/>
                  </a:lnTo>
                  <a:lnTo>
                    <a:pt x="2641" y="567"/>
                  </a:lnTo>
                  <a:lnTo>
                    <a:pt x="2547" y="284"/>
                  </a:lnTo>
                  <a:lnTo>
                    <a:pt x="2547" y="756"/>
                  </a:lnTo>
                  <a:lnTo>
                    <a:pt x="2453" y="284"/>
                  </a:lnTo>
                  <a:lnTo>
                    <a:pt x="2453" y="473"/>
                  </a:lnTo>
                  <a:lnTo>
                    <a:pt x="2453" y="661"/>
                  </a:lnTo>
                  <a:lnTo>
                    <a:pt x="2075" y="1227"/>
                  </a:lnTo>
                  <a:lnTo>
                    <a:pt x="1509" y="2171"/>
                  </a:lnTo>
                  <a:lnTo>
                    <a:pt x="849" y="3114"/>
                  </a:lnTo>
                  <a:lnTo>
                    <a:pt x="377" y="3774"/>
                  </a:lnTo>
                  <a:lnTo>
                    <a:pt x="283" y="4152"/>
                  </a:lnTo>
                  <a:lnTo>
                    <a:pt x="472" y="4246"/>
                  </a:lnTo>
                  <a:lnTo>
                    <a:pt x="472" y="4340"/>
                  </a:lnTo>
                  <a:lnTo>
                    <a:pt x="377" y="4435"/>
                  </a:lnTo>
                  <a:lnTo>
                    <a:pt x="283" y="4435"/>
                  </a:lnTo>
                  <a:lnTo>
                    <a:pt x="566" y="4529"/>
                  </a:lnTo>
                  <a:lnTo>
                    <a:pt x="472" y="4435"/>
                  </a:lnTo>
                  <a:lnTo>
                    <a:pt x="566" y="4435"/>
                  </a:lnTo>
                  <a:lnTo>
                    <a:pt x="849" y="4623"/>
                  </a:lnTo>
                  <a:lnTo>
                    <a:pt x="566" y="4623"/>
                  </a:lnTo>
                  <a:lnTo>
                    <a:pt x="472" y="4812"/>
                  </a:lnTo>
                  <a:lnTo>
                    <a:pt x="377" y="5284"/>
                  </a:lnTo>
                  <a:lnTo>
                    <a:pt x="283" y="5944"/>
                  </a:lnTo>
                  <a:lnTo>
                    <a:pt x="189" y="6133"/>
                  </a:lnTo>
                  <a:lnTo>
                    <a:pt x="0" y="6227"/>
                  </a:lnTo>
                  <a:lnTo>
                    <a:pt x="566" y="6416"/>
                  </a:lnTo>
                  <a:lnTo>
                    <a:pt x="1038" y="6494"/>
                  </a:lnTo>
                  <a:lnTo>
                    <a:pt x="1038" y="6494"/>
                  </a:lnTo>
                  <a:lnTo>
                    <a:pt x="1038" y="6510"/>
                  </a:lnTo>
                  <a:lnTo>
                    <a:pt x="1051" y="6497"/>
                  </a:lnTo>
                  <a:lnTo>
                    <a:pt x="1051" y="6497"/>
                  </a:lnTo>
                  <a:lnTo>
                    <a:pt x="1132" y="6510"/>
                  </a:lnTo>
                  <a:lnTo>
                    <a:pt x="1069" y="6479"/>
                  </a:lnTo>
                  <a:lnTo>
                    <a:pt x="1069" y="6479"/>
                  </a:lnTo>
                  <a:lnTo>
                    <a:pt x="1132" y="6416"/>
                  </a:lnTo>
                  <a:lnTo>
                    <a:pt x="1226" y="6133"/>
                  </a:lnTo>
                  <a:lnTo>
                    <a:pt x="1226" y="5944"/>
                  </a:lnTo>
                  <a:lnTo>
                    <a:pt x="1038" y="5755"/>
                  </a:lnTo>
                  <a:lnTo>
                    <a:pt x="1415" y="5755"/>
                  </a:lnTo>
                  <a:lnTo>
                    <a:pt x="1321" y="5661"/>
                  </a:lnTo>
                  <a:lnTo>
                    <a:pt x="1415" y="5661"/>
                  </a:lnTo>
                  <a:lnTo>
                    <a:pt x="1604" y="5755"/>
                  </a:lnTo>
                  <a:lnTo>
                    <a:pt x="1415" y="5567"/>
                  </a:lnTo>
                  <a:lnTo>
                    <a:pt x="1038" y="5189"/>
                  </a:lnTo>
                  <a:lnTo>
                    <a:pt x="1226" y="5284"/>
                  </a:lnTo>
                  <a:lnTo>
                    <a:pt x="1604" y="5378"/>
                  </a:lnTo>
                  <a:lnTo>
                    <a:pt x="2264" y="3491"/>
                  </a:lnTo>
                  <a:lnTo>
                    <a:pt x="3019" y="1605"/>
                  </a:lnTo>
                  <a:lnTo>
                    <a:pt x="3019" y="1888"/>
                  </a:lnTo>
                  <a:lnTo>
                    <a:pt x="3113" y="1699"/>
                  </a:lnTo>
                  <a:lnTo>
                    <a:pt x="3113" y="1888"/>
                  </a:lnTo>
                  <a:lnTo>
                    <a:pt x="3302" y="1699"/>
                  </a:lnTo>
                  <a:lnTo>
                    <a:pt x="3208" y="1888"/>
                  </a:lnTo>
                  <a:lnTo>
                    <a:pt x="3302" y="1982"/>
                  </a:lnTo>
                  <a:lnTo>
                    <a:pt x="3585" y="2076"/>
                  </a:lnTo>
                  <a:lnTo>
                    <a:pt x="3962" y="2171"/>
                  </a:lnTo>
                  <a:lnTo>
                    <a:pt x="4340" y="1982"/>
                  </a:lnTo>
                  <a:lnTo>
                    <a:pt x="4151" y="2171"/>
                  </a:lnTo>
                  <a:lnTo>
                    <a:pt x="4151" y="2359"/>
                  </a:lnTo>
                  <a:lnTo>
                    <a:pt x="4151" y="2454"/>
                  </a:lnTo>
                  <a:lnTo>
                    <a:pt x="4245" y="2548"/>
                  </a:lnTo>
                  <a:lnTo>
                    <a:pt x="4623" y="2548"/>
                  </a:lnTo>
                  <a:lnTo>
                    <a:pt x="4811" y="2359"/>
                  </a:lnTo>
                  <a:lnTo>
                    <a:pt x="5000" y="2642"/>
                  </a:lnTo>
                  <a:lnTo>
                    <a:pt x="5283" y="3020"/>
                  </a:lnTo>
                  <a:lnTo>
                    <a:pt x="5755" y="3208"/>
                  </a:lnTo>
                  <a:lnTo>
                    <a:pt x="6132" y="3208"/>
                  </a:lnTo>
                  <a:lnTo>
                    <a:pt x="6038" y="3397"/>
                  </a:lnTo>
                  <a:lnTo>
                    <a:pt x="6038" y="3586"/>
                  </a:lnTo>
                  <a:lnTo>
                    <a:pt x="6132" y="3680"/>
                  </a:lnTo>
                  <a:lnTo>
                    <a:pt x="6321" y="3680"/>
                  </a:lnTo>
                  <a:lnTo>
                    <a:pt x="6698" y="3586"/>
                  </a:lnTo>
                  <a:lnTo>
                    <a:pt x="6698" y="3869"/>
                  </a:lnTo>
                  <a:lnTo>
                    <a:pt x="6509" y="3963"/>
                  </a:lnTo>
                  <a:lnTo>
                    <a:pt x="6509" y="3963"/>
                  </a:lnTo>
                  <a:lnTo>
                    <a:pt x="6792" y="3869"/>
                  </a:lnTo>
                  <a:lnTo>
                    <a:pt x="6792" y="3491"/>
                  </a:lnTo>
                  <a:lnTo>
                    <a:pt x="6698" y="3397"/>
                  </a:lnTo>
                  <a:lnTo>
                    <a:pt x="6509" y="3586"/>
                  </a:lnTo>
                  <a:lnTo>
                    <a:pt x="6509" y="3586"/>
                  </a:lnTo>
                  <a:lnTo>
                    <a:pt x="6604" y="3303"/>
                  </a:lnTo>
                  <a:lnTo>
                    <a:pt x="6604" y="3114"/>
                  </a:lnTo>
                  <a:lnTo>
                    <a:pt x="6509" y="3020"/>
                  </a:lnTo>
                  <a:lnTo>
                    <a:pt x="6226" y="3020"/>
                  </a:lnTo>
                  <a:lnTo>
                    <a:pt x="5849" y="3114"/>
                  </a:lnTo>
                  <a:lnTo>
                    <a:pt x="5849" y="3114"/>
                  </a:lnTo>
                  <a:lnTo>
                    <a:pt x="5943" y="2831"/>
                  </a:lnTo>
                  <a:lnTo>
                    <a:pt x="5943" y="2925"/>
                  </a:lnTo>
                  <a:lnTo>
                    <a:pt x="6132" y="2548"/>
                  </a:lnTo>
                  <a:lnTo>
                    <a:pt x="5660" y="2359"/>
                  </a:lnTo>
                  <a:lnTo>
                    <a:pt x="5283" y="2171"/>
                  </a:lnTo>
                  <a:lnTo>
                    <a:pt x="4906" y="2171"/>
                  </a:lnTo>
                  <a:lnTo>
                    <a:pt x="4906" y="1699"/>
                  </a:lnTo>
                  <a:lnTo>
                    <a:pt x="5094" y="1322"/>
                  </a:lnTo>
                  <a:lnTo>
                    <a:pt x="4717" y="1605"/>
                  </a:lnTo>
                  <a:lnTo>
                    <a:pt x="4811" y="1322"/>
                  </a:lnTo>
                  <a:lnTo>
                    <a:pt x="4811" y="1322"/>
                  </a:lnTo>
                  <a:lnTo>
                    <a:pt x="4717" y="1416"/>
                  </a:lnTo>
                  <a:lnTo>
                    <a:pt x="4434" y="1605"/>
                  </a:lnTo>
                  <a:lnTo>
                    <a:pt x="4623" y="1322"/>
                  </a:lnTo>
                  <a:lnTo>
                    <a:pt x="4623" y="1227"/>
                  </a:lnTo>
                  <a:lnTo>
                    <a:pt x="4528" y="1133"/>
                  </a:lnTo>
                  <a:lnTo>
                    <a:pt x="4340" y="1322"/>
                  </a:lnTo>
                  <a:lnTo>
                    <a:pt x="4340" y="1510"/>
                  </a:lnTo>
                  <a:lnTo>
                    <a:pt x="4245" y="1322"/>
                  </a:lnTo>
                  <a:lnTo>
                    <a:pt x="4151" y="1227"/>
                  </a:lnTo>
                  <a:lnTo>
                    <a:pt x="3868" y="944"/>
                  </a:lnTo>
                  <a:lnTo>
                    <a:pt x="3208" y="567"/>
                  </a:lnTo>
                  <a:lnTo>
                    <a:pt x="2925" y="378"/>
                  </a:lnTo>
                  <a:lnTo>
                    <a:pt x="2736" y="1"/>
                  </a:lnTo>
                  <a:close/>
                </a:path>
              </a:pathLst>
            </a:custGeom>
            <a:grpFill/>
            <a:ln>
              <a:noFill/>
            </a:ln>
          </p:spPr>
          <p:txBody>
            <a:bodyPr lIns="91425" tIns="91425" rIns="91425" bIns="91425" anchor="ctr" anchorCtr="0">
              <a:noAutofit/>
            </a:bodyPr>
            <a:lstStyle/>
            <a:p>
              <a:pPr lvl="0">
                <a:spcBef>
                  <a:spcPts val="0"/>
                </a:spcBef>
                <a:buNone/>
              </a:pPr>
              <a:endParaRPr>
                <a:solidFill>
                  <a:srgbClr val="FFC000"/>
                </a:solidFill>
              </a:endParaRPr>
            </a:p>
          </p:txBody>
        </p:sp>
      </p:grpSp>
      <p:sp>
        <p:nvSpPr>
          <p:cNvPr id="45" name="Shape 45"/>
          <p:cNvSpPr/>
          <p:nvPr/>
        </p:nvSpPr>
        <p:spPr>
          <a:xfrm>
            <a:off x="4621553" y="3703433"/>
            <a:ext cx="2156933" cy="73437"/>
          </a:xfrm>
          <a:custGeom>
            <a:avLst/>
            <a:gdLst/>
            <a:ahLst/>
            <a:cxnLst/>
            <a:rect l="0" t="0" r="0" b="0"/>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
        <p:nvSpPr>
          <p:cNvPr id="46" name="Shape 46"/>
          <p:cNvSpPr/>
          <p:nvPr/>
        </p:nvSpPr>
        <p:spPr>
          <a:xfrm>
            <a:off x="5296724" y="1518762"/>
            <a:ext cx="1783124" cy="1052949"/>
          </a:xfrm>
          <a:custGeom>
            <a:avLst/>
            <a:gdLst/>
            <a:ahLst/>
            <a:cxnLst/>
            <a:rect l="0" t="0" r="0" b="0"/>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
        <p:nvSpPr>
          <p:cNvPr id="47" name="Shape 47"/>
          <p:cNvSpPr/>
          <p:nvPr/>
        </p:nvSpPr>
        <p:spPr>
          <a:xfrm>
            <a:off x="4053405" y="635515"/>
            <a:ext cx="1052761" cy="922444"/>
          </a:xfrm>
          <a:custGeom>
            <a:avLst/>
            <a:gdLst/>
            <a:ahLst/>
            <a:cxnLst/>
            <a:rect l="0" t="0" r="0" b="0"/>
            <a:pathLst>
              <a:path w="17495" h="15330" extrusionOk="0">
                <a:moveTo>
                  <a:pt x="4648" y="1412"/>
                </a:moveTo>
                <a:lnTo>
                  <a:pt x="4526" y="1485"/>
                </a:lnTo>
                <a:lnTo>
                  <a:pt x="4429" y="1558"/>
                </a:lnTo>
                <a:lnTo>
                  <a:pt x="4258" y="1728"/>
                </a:lnTo>
                <a:lnTo>
                  <a:pt x="4185" y="1825"/>
                </a:lnTo>
                <a:lnTo>
                  <a:pt x="4112" y="1947"/>
                </a:lnTo>
                <a:lnTo>
                  <a:pt x="3869" y="1947"/>
                </a:lnTo>
                <a:lnTo>
                  <a:pt x="3893" y="1898"/>
                </a:lnTo>
                <a:lnTo>
                  <a:pt x="4015" y="1679"/>
                </a:lnTo>
                <a:lnTo>
                  <a:pt x="4088" y="1436"/>
                </a:lnTo>
                <a:lnTo>
                  <a:pt x="4088" y="1412"/>
                </a:lnTo>
                <a:close/>
                <a:moveTo>
                  <a:pt x="4939" y="1412"/>
                </a:moveTo>
                <a:lnTo>
                  <a:pt x="4867" y="1509"/>
                </a:lnTo>
                <a:lnTo>
                  <a:pt x="4818" y="1631"/>
                </a:lnTo>
                <a:lnTo>
                  <a:pt x="4794" y="1752"/>
                </a:lnTo>
                <a:lnTo>
                  <a:pt x="4769" y="1898"/>
                </a:lnTo>
                <a:lnTo>
                  <a:pt x="4769" y="1947"/>
                </a:lnTo>
                <a:lnTo>
                  <a:pt x="4380" y="1947"/>
                </a:lnTo>
                <a:lnTo>
                  <a:pt x="4404" y="1898"/>
                </a:lnTo>
                <a:lnTo>
                  <a:pt x="4526" y="1679"/>
                </a:lnTo>
                <a:lnTo>
                  <a:pt x="4672" y="1436"/>
                </a:lnTo>
                <a:lnTo>
                  <a:pt x="4672" y="1412"/>
                </a:lnTo>
                <a:close/>
                <a:moveTo>
                  <a:pt x="5815" y="1387"/>
                </a:moveTo>
                <a:lnTo>
                  <a:pt x="5645" y="1558"/>
                </a:lnTo>
                <a:lnTo>
                  <a:pt x="5475" y="1704"/>
                </a:lnTo>
                <a:lnTo>
                  <a:pt x="5402" y="1825"/>
                </a:lnTo>
                <a:lnTo>
                  <a:pt x="5304" y="1947"/>
                </a:lnTo>
                <a:lnTo>
                  <a:pt x="5037" y="1947"/>
                </a:lnTo>
                <a:lnTo>
                  <a:pt x="5037" y="1898"/>
                </a:lnTo>
                <a:lnTo>
                  <a:pt x="5061" y="1777"/>
                </a:lnTo>
                <a:lnTo>
                  <a:pt x="5085" y="1631"/>
                </a:lnTo>
                <a:lnTo>
                  <a:pt x="5183" y="1387"/>
                </a:lnTo>
                <a:close/>
                <a:moveTo>
                  <a:pt x="3407" y="1412"/>
                </a:moveTo>
                <a:lnTo>
                  <a:pt x="3285" y="1533"/>
                </a:lnTo>
                <a:lnTo>
                  <a:pt x="3188" y="1679"/>
                </a:lnTo>
                <a:lnTo>
                  <a:pt x="3090" y="1825"/>
                </a:lnTo>
                <a:lnTo>
                  <a:pt x="3042" y="1971"/>
                </a:lnTo>
                <a:lnTo>
                  <a:pt x="2774" y="1971"/>
                </a:lnTo>
                <a:lnTo>
                  <a:pt x="2847" y="1801"/>
                </a:lnTo>
                <a:lnTo>
                  <a:pt x="3042" y="1412"/>
                </a:lnTo>
                <a:close/>
                <a:moveTo>
                  <a:pt x="4039" y="1412"/>
                </a:moveTo>
                <a:lnTo>
                  <a:pt x="3966" y="1509"/>
                </a:lnTo>
                <a:lnTo>
                  <a:pt x="3893" y="1606"/>
                </a:lnTo>
                <a:lnTo>
                  <a:pt x="3747" y="1801"/>
                </a:lnTo>
                <a:lnTo>
                  <a:pt x="3626" y="1947"/>
                </a:lnTo>
                <a:lnTo>
                  <a:pt x="3334" y="1971"/>
                </a:lnTo>
                <a:lnTo>
                  <a:pt x="3455" y="1679"/>
                </a:lnTo>
                <a:lnTo>
                  <a:pt x="3601" y="1412"/>
                </a:lnTo>
                <a:close/>
                <a:moveTo>
                  <a:pt x="2239" y="1412"/>
                </a:moveTo>
                <a:lnTo>
                  <a:pt x="2068" y="1533"/>
                </a:lnTo>
                <a:lnTo>
                  <a:pt x="1947" y="1679"/>
                </a:lnTo>
                <a:lnTo>
                  <a:pt x="1801" y="1825"/>
                </a:lnTo>
                <a:lnTo>
                  <a:pt x="1679" y="1971"/>
                </a:lnTo>
                <a:lnTo>
                  <a:pt x="1509" y="1996"/>
                </a:lnTo>
                <a:lnTo>
                  <a:pt x="1655" y="1704"/>
                </a:lnTo>
                <a:lnTo>
                  <a:pt x="1849" y="1436"/>
                </a:lnTo>
                <a:lnTo>
                  <a:pt x="2166" y="1412"/>
                </a:lnTo>
                <a:close/>
                <a:moveTo>
                  <a:pt x="2896" y="1412"/>
                </a:moveTo>
                <a:lnTo>
                  <a:pt x="2774" y="1558"/>
                </a:lnTo>
                <a:lnTo>
                  <a:pt x="2677" y="1704"/>
                </a:lnTo>
                <a:lnTo>
                  <a:pt x="2579" y="1850"/>
                </a:lnTo>
                <a:lnTo>
                  <a:pt x="2506" y="1996"/>
                </a:lnTo>
                <a:lnTo>
                  <a:pt x="2214" y="1971"/>
                </a:lnTo>
                <a:lnTo>
                  <a:pt x="1995" y="1971"/>
                </a:lnTo>
                <a:lnTo>
                  <a:pt x="2239" y="1679"/>
                </a:lnTo>
                <a:lnTo>
                  <a:pt x="2482" y="1412"/>
                </a:lnTo>
                <a:close/>
                <a:moveTo>
                  <a:pt x="7056" y="1387"/>
                </a:moveTo>
                <a:lnTo>
                  <a:pt x="6935" y="1558"/>
                </a:lnTo>
                <a:lnTo>
                  <a:pt x="6667" y="1898"/>
                </a:lnTo>
                <a:lnTo>
                  <a:pt x="6594" y="1996"/>
                </a:lnTo>
                <a:lnTo>
                  <a:pt x="6278" y="1971"/>
                </a:lnTo>
                <a:lnTo>
                  <a:pt x="6302" y="1898"/>
                </a:lnTo>
                <a:lnTo>
                  <a:pt x="6594" y="1436"/>
                </a:lnTo>
                <a:lnTo>
                  <a:pt x="6570" y="1412"/>
                </a:lnTo>
                <a:lnTo>
                  <a:pt x="6545" y="1412"/>
                </a:lnTo>
                <a:lnTo>
                  <a:pt x="6351" y="1582"/>
                </a:lnTo>
                <a:lnTo>
                  <a:pt x="6156" y="1777"/>
                </a:lnTo>
                <a:lnTo>
                  <a:pt x="6083" y="1874"/>
                </a:lnTo>
                <a:lnTo>
                  <a:pt x="6010" y="1971"/>
                </a:lnTo>
                <a:lnTo>
                  <a:pt x="5596" y="1971"/>
                </a:lnTo>
                <a:lnTo>
                  <a:pt x="5694" y="1801"/>
                </a:lnTo>
                <a:lnTo>
                  <a:pt x="5840" y="1606"/>
                </a:lnTo>
                <a:lnTo>
                  <a:pt x="5986" y="1387"/>
                </a:lnTo>
                <a:close/>
                <a:moveTo>
                  <a:pt x="7665" y="1387"/>
                </a:moveTo>
                <a:lnTo>
                  <a:pt x="7519" y="1509"/>
                </a:lnTo>
                <a:lnTo>
                  <a:pt x="7373" y="1655"/>
                </a:lnTo>
                <a:lnTo>
                  <a:pt x="7251" y="1825"/>
                </a:lnTo>
                <a:lnTo>
                  <a:pt x="7154" y="1996"/>
                </a:lnTo>
                <a:lnTo>
                  <a:pt x="6910" y="1996"/>
                </a:lnTo>
                <a:lnTo>
                  <a:pt x="7056" y="1777"/>
                </a:lnTo>
                <a:lnTo>
                  <a:pt x="7348" y="1387"/>
                </a:lnTo>
                <a:close/>
                <a:moveTo>
                  <a:pt x="15135" y="1412"/>
                </a:moveTo>
                <a:lnTo>
                  <a:pt x="15281" y="1436"/>
                </a:lnTo>
                <a:lnTo>
                  <a:pt x="15524" y="1436"/>
                </a:lnTo>
                <a:lnTo>
                  <a:pt x="15475" y="1509"/>
                </a:lnTo>
                <a:lnTo>
                  <a:pt x="15232" y="1728"/>
                </a:lnTo>
                <a:lnTo>
                  <a:pt x="15135" y="1874"/>
                </a:lnTo>
                <a:lnTo>
                  <a:pt x="15037" y="1996"/>
                </a:lnTo>
                <a:lnTo>
                  <a:pt x="14697" y="1996"/>
                </a:lnTo>
                <a:lnTo>
                  <a:pt x="14794" y="1898"/>
                </a:lnTo>
                <a:lnTo>
                  <a:pt x="14989" y="1655"/>
                </a:lnTo>
                <a:lnTo>
                  <a:pt x="15135" y="1412"/>
                </a:lnTo>
                <a:close/>
                <a:moveTo>
                  <a:pt x="15865" y="1436"/>
                </a:moveTo>
                <a:lnTo>
                  <a:pt x="16254" y="1460"/>
                </a:lnTo>
                <a:lnTo>
                  <a:pt x="16278" y="1460"/>
                </a:lnTo>
                <a:lnTo>
                  <a:pt x="16157" y="1606"/>
                </a:lnTo>
                <a:lnTo>
                  <a:pt x="16035" y="1801"/>
                </a:lnTo>
                <a:lnTo>
                  <a:pt x="15913" y="1996"/>
                </a:lnTo>
                <a:lnTo>
                  <a:pt x="15427" y="1996"/>
                </a:lnTo>
                <a:lnTo>
                  <a:pt x="15646" y="1728"/>
                </a:lnTo>
                <a:lnTo>
                  <a:pt x="15865" y="1436"/>
                </a:lnTo>
                <a:close/>
                <a:moveTo>
                  <a:pt x="8176" y="1387"/>
                </a:moveTo>
                <a:lnTo>
                  <a:pt x="8030" y="1533"/>
                </a:lnTo>
                <a:lnTo>
                  <a:pt x="7884" y="1679"/>
                </a:lnTo>
                <a:lnTo>
                  <a:pt x="7665" y="2020"/>
                </a:lnTo>
                <a:lnTo>
                  <a:pt x="7494" y="2020"/>
                </a:lnTo>
                <a:lnTo>
                  <a:pt x="7640" y="1704"/>
                </a:lnTo>
                <a:lnTo>
                  <a:pt x="7786" y="1387"/>
                </a:lnTo>
                <a:close/>
                <a:moveTo>
                  <a:pt x="8687" y="1387"/>
                </a:moveTo>
                <a:lnTo>
                  <a:pt x="8638" y="1436"/>
                </a:lnTo>
                <a:lnTo>
                  <a:pt x="8419" y="1679"/>
                </a:lnTo>
                <a:lnTo>
                  <a:pt x="8322" y="1825"/>
                </a:lnTo>
                <a:lnTo>
                  <a:pt x="8224" y="1971"/>
                </a:lnTo>
                <a:lnTo>
                  <a:pt x="8224" y="2020"/>
                </a:lnTo>
                <a:lnTo>
                  <a:pt x="8005" y="2020"/>
                </a:lnTo>
                <a:lnTo>
                  <a:pt x="8200" y="1704"/>
                </a:lnTo>
                <a:lnTo>
                  <a:pt x="8273" y="1558"/>
                </a:lnTo>
                <a:lnTo>
                  <a:pt x="8346" y="1387"/>
                </a:lnTo>
                <a:close/>
                <a:moveTo>
                  <a:pt x="9441" y="1387"/>
                </a:moveTo>
                <a:lnTo>
                  <a:pt x="9271" y="1558"/>
                </a:lnTo>
                <a:lnTo>
                  <a:pt x="9125" y="1752"/>
                </a:lnTo>
                <a:lnTo>
                  <a:pt x="9027" y="1874"/>
                </a:lnTo>
                <a:lnTo>
                  <a:pt x="8930" y="2020"/>
                </a:lnTo>
                <a:lnTo>
                  <a:pt x="8468" y="2020"/>
                </a:lnTo>
                <a:lnTo>
                  <a:pt x="8565" y="1923"/>
                </a:lnTo>
                <a:lnTo>
                  <a:pt x="8833" y="1631"/>
                </a:lnTo>
                <a:lnTo>
                  <a:pt x="8954" y="1509"/>
                </a:lnTo>
                <a:lnTo>
                  <a:pt x="9076" y="1387"/>
                </a:lnTo>
                <a:close/>
                <a:moveTo>
                  <a:pt x="10220" y="1363"/>
                </a:moveTo>
                <a:lnTo>
                  <a:pt x="10074" y="1436"/>
                </a:lnTo>
                <a:lnTo>
                  <a:pt x="9952" y="1558"/>
                </a:lnTo>
                <a:lnTo>
                  <a:pt x="9757" y="1801"/>
                </a:lnTo>
                <a:lnTo>
                  <a:pt x="9587" y="2020"/>
                </a:lnTo>
                <a:lnTo>
                  <a:pt x="9271" y="2020"/>
                </a:lnTo>
                <a:lnTo>
                  <a:pt x="9368" y="1874"/>
                </a:lnTo>
                <a:lnTo>
                  <a:pt x="9514" y="1631"/>
                </a:lnTo>
                <a:lnTo>
                  <a:pt x="9587" y="1509"/>
                </a:lnTo>
                <a:lnTo>
                  <a:pt x="9636" y="1387"/>
                </a:lnTo>
                <a:lnTo>
                  <a:pt x="10220" y="1363"/>
                </a:lnTo>
                <a:close/>
                <a:moveTo>
                  <a:pt x="11436" y="1339"/>
                </a:moveTo>
                <a:lnTo>
                  <a:pt x="11290" y="1558"/>
                </a:lnTo>
                <a:lnTo>
                  <a:pt x="11120" y="1777"/>
                </a:lnTo>
                <a:lnTo>
                  <a:pt x="11047" y="1898"/>
                </a:lnTo>
                <a:lnTo>
                  <a:pt x="10998" y="2020"/>
                </a:lnTo>
                <a:lnTo>
                  <a:pt x="10609" y="2020"/>
                </a:lnTo>
                <a:lnTo>
                  <a:pt x="10755" y="1874"/>
                </a:lnTo>
                <a:lnTo>
                  <a:pt x="10877" y="1728"/>
                </a:lnTo>
                <a:lnTo>
                  <a:pt x="10950" y="1582"/>
                </a:lnTo>
                <a:lnTo>
                  <a:pt x="11023" y="1412"/>
                </a:lnTo>
                <a:lnTo>
                  <a:pt x="10998" y="1363"/>
                </a:lnTo>
                <a:lnTo>
                  <a:pt x="10950" y="1363"/>
                </a:lnTo>
                <a:lnTo>
                  <a:pt x="10585" y="1679"/>
                </a:lnTo>
                <a:lnTo>
                  <a:pt x="10244" y="2020"/>
                </a:lnTo>
                <a:lnTo>
                  <a:pt x="9830" y="2020"/>
                </a:lnTo>
                <a:lnTo>
                  <a:pt x="9952" y="1850"/>
                </a:lnTo>
                <a:lnTo>
                  <a:pt x="10074" y="1704"/>
                </a:lnTo>
                <a:lnTo>
                  <a:pt x="10195" y="1533"/>
                </a:lnTo>
                <a:lnTo>
                  <a:pt x="10317" y="1363"/>
                </a:lnTo>
                <a:lnTo>
                  <a:pt x="11436" y="1339"/>
                </a:lnTo>
                <a:close/>
                <a:moveTo>
                  <a:pt x="11996" y="1339"/>
                </a:moveTo>
                <a:lnTo>
                  <a:pt x="11874" y="1485"/>
                </a:lnTo>
                <a:lnTo>
                  <a:pt x="11777" y="1655"/>
                </a:lnTo>
                <a:lnTo>
                  <a:pt x="11704" y="1850"/>
                </a:lnTo>
                <a:lnTo>
                  <a:pt x="11680" y="2020"/>
                </a:lnTo>
                <a:lnTo>
                  <a:pt x="11290" y="2020"/>
                </a:lnTo>
                <a:lnTo>
                  <a:pt x="11388" y="1850"/>
                </a:lnTo>
                <a:lnTo>
                  <a:pt x="11485" y="1679"/>
                </a:lnTo>
                <a:lnTo>
                  <a:pt x="11558" y="1509"/>
                </a:lnTo>
                <a:lnTo>
                  <a:pt x="11631" y="1339"/>
                </a:lnTo>
                <a:close/>
                <a:moveTo>
                  <a:pt x="12993" y="1314"/>
                </a:moveTo>
                <a:lnTo>
                  <a:pt x="12823" y="1485"/>
                </a:lnTo>
                <a:lnTo>
                  <a:pt x="12653" y="1655"/>
                </a:lnTo>
                <a:lnTo>
                  <a:pt x="12507" y="1801"/>
                </a:lnTo>
                <a:lnTo>
                  <a:pt x="12434" y="1898"/>
                </a:lnTo>
                <a:lnTo>
                  <a:pt x="12385" y="2020"/>
                </a:lnTo>
                <a:lnTo>
                  <a:pt x="11972" y="2020"/>
                </a:lnTo>
                <a:lnTo>
                  <a:pt x="12045" y="1801"/>
                </a:lnTo>
                <a:lnTo>
                  <a:pt x="12166" y="1582"/>
                </a:lnTo>
                <a:lnTo>
                  <a:pt x="12312" y="1314"/>
                </a:lnTo>
                <a:close/>
                <a:moveTo>
                  <a:pt x="13115" y="1314"/>
                </a:moveTo>
                <a:lnTo>
                  <a:pt x="13602" y="1339"/>
                </a:lnTo>
                <a:lnTo>
                  <a:pt x="13407" y="1582"/>
                </a:lnTo>
                <a:lnTo>
                  <a:pt x="13261" y="1777"/>
                </a:lnTo>
                <a:lnTo>
                  <a:pt x="13188" y="1898"/>
                </a:lnTo>
                <a:lnTo>
                  <a:pt x="13139" y="2020"/>
                </a:lnTo>
                <a:lnTo>
                  <a:pt x="12677" y="2020"/>
                </a:lnTo>
                <a:lnTo>
                  <a:pt x="12775" y="1825"/>
                </a:lnTo>
                <a:lnTo>
                  <a:pt x="13115" y="1314"/>
                </a:lnTo>
                <a:close/>
                <a:moveTo>
                  <a:pt x="13796" y="1339"/>
                </a:moveTo>
                <a:lnTo>
                  <a:pt x="14137" y="1363"/>
                </a:lnTo>
                <a:lnTo>
                  <a:pt x="13894" y="1631"/>
                </a:lnTo>
                <a:lnTo>
                  <a:pt x="13748" y="1801"/>
                </a:lnTo>
                <a:lnTo>
                  <a:pt x="13699" y="1898"/>
                </a:lnTo>
                <a:lnTo>
                  <a:pt x="13675" y="2020"/>
                </a:lnTo>
                <a:lnTo>
                  <a:pt x="13431" y="2020"/>
                </a:lnTo>
                <a:lnTo>
                  <a:pt x="13553" y="1752"/>
                </a:lnTo>
                <a:lnTo>
                  <a:pt x="13796" y="1339"/>
                </a:lnTo>
                <a:close/>
                <a:moveTo>
                  <a:pt x="14259" y="1387"/>
                </a:moveTo>
                <a:lnTo>
                  <a:pt x="15013" y="1412"/>
                </a:lnTo>
                <a:lnTo>
                  <a:pt x="14794" y="1606"/>
                </a:lnTo>
                <a:lnTo>
                  <a:pt x="14599" y="1801"/>
                </a:lnTo>
                <a:lnTo>
                  <a:pt x="14502" y="1898"/>
                </a:lnTo>
                <a:lnTo>
                  <a:pt x="14405" y="2020"/>
                </a:lnTo>
                <a:lnTo>
                  <a:pt x="13918" y="2020"/>
                </a:lnTo>
                <a:lnTo>
                  <a:pt x="14015" y="1850"/>
                </a:lnTo>
                <a:lnTo>
                  <a:pt x="14088" y="1704"/>
                </a:lnTo>
                <a:lnTo>
                  <a:pt x="14259" y="1387"/>
                </a:lnTo>
                <a:close/>
                <a:moveTo>
                  <a:pt x="16643" y="1412"/>
                </a:moveTo>
                <a:lnTo>
                  <a:pt x="16789" y="1436"/>
                </a:lnTo>
                <a:lnTo>
                  <a:pt x="16838" y="1460"/>
                </a:lnTo>
                <a:lnTo>
                  <a:pt x="16911" y="1485"/>
                </a:lnTo>
                <a:lnTo>
                  <a:pt x="16643" y="1679"/>
                </a:lnTo>
                <a:lnTo>
                  <a:pt x="16424" y="1898"/>
                </a:lnTo>
                <a:lnTo>
                  <a:pt x="16278" y="2044"/>
                </a:lnTo>
                <a:lnTo>
                  <a:pt x="16230" y="2020"/>
                </a:lnTo>
                <a:lnTo>
                  <a:pt x="16157" y="1996"/>
                </a:lnTo>
                <a:lnTo>
                  <a:pt x="16303" y="1728"/>
                </a:lnTo>
                <a:lnTo>
                  <a:pt x="16497" y="1436"/>
                </a:lnTo>
                <a:lnTo>
                  <a:pt x="16643" y="1412"/>
                </a:lnTo>
                <a:close/>
                <a:moveTo>
                  <a:pt x="389" y="1387"/>
                </a:moveTo>
                <a:lnTo>
                  <a:pt x="657" y="1436"/>
                </a:lnTo>
                <a:lnTo>
                  <a:pt x="973" y="1460"/>
                </a:lnTo>
                <a:lnTo>
                  <a:pt x="803" y="1606"/>
                </a:lnTo>
                <a:lnTo>
                  <a:pt x="657" y="1752"/>
                </a:lnTo>
                <a:lnTo>
                  <a:pt x="535" y="1923"/>
                </a:lnTo>
                <a:lnTo>
                  <a:pt x="487" y="1996"/>
                </a:lnTo>
                <a:lnTo>
                  <a:pt x="438" y="2069"/>
                </a:lnTo>
                <a:lnTo>
                  <a:pt x="438" y="1679"/>
                </a:lnTo>
                <a:lnTo>
                  <a:pt x="389" y="1387"/>
                </a:lnTo>
                <a:close/>
                <a:moveTo>
                  <a:pt x="1655" y="1436"/>
                </a:moveTo>
                <a:lnTo>
                  <a:pt x="1509" y="1558"/>
                </a:lnTo>
                <a:lnTo>
                  <a:pt x="1363" y="1728"/>
                </a:lnTo>
                <a:lnTo>
                  <a:pt x="1241" y="1898"/>
                </a:lnTo>
                <a:lnTo>
                  <a:pt x="1168" y="2093"/>
                </a:lnTo>
                <a:lnTo>
                  <a:pt x="1144" y="2093"/>
                </a:lnTo>
                <a:lnTo>
                  <a:pt x="1095" y="2142"/>
                </a:lnTo>
                <a:lnTo>
                  <a:pt x="1071" y="2190"/>
                </a:lnTo>
                <a:lnTo>
                  <a:pt x="1071" y="2239"/>
                </a:lnTo>
                <a:lnTo>
                  <a:pt x="1071" y="2288"/>
                </a:lnTo>
                <a:lnTo>
                  <a:pt x="1071" y="2409"/>
                </a:lnTo>
                <a:lnTo>
                  <a:pt x="1046" y="2409"/>
                </a:lnTo>
                <a:lnTo>
                  <a:pt x="925" y="2458"/>
                </a:lnTo>
                <a:lnTo>
                  <a:pt x="827" y="2531"/>
                </a:lnTo>
                <a:lnTo>
                  <a:pt x="633" y="2726"/>
                </a:lnTo>
                <a:lnTo>
                  <a:pt x="462" y="2872"/>
                </a:lnTo>
                <a:lnTo>
                  <a:pt x="462" y="2677"/>
                </a:lnTo>
                <a:lnTo>
                  <a:pt x="438" y="2263"/>
                </a:lnTo>
                <a:lnTo>
                  <a:pt x="462" y="2263"/>
                </a:lnTo>
                <a:lnTo>
                  <a:pt x="608" y="2215"/>
                </a:lnTo>
                <a:lnTo>
                  <a:pt x="657" y="2166"/>
                </a:lnTo>
                <a:lnTo>
                  <a:pt x="730" y="2117"/>
                </a:lnTo>
                <a:lnTo>
                  <a:pt x="973" y="1850"/>
                </a:lnTo>
                <a:lnTo>
                  <a:pt x="1168" y="1655"/>
                </a:lnTo>
                <a:lnTo>
                  <a:pt x="1387" y="1460"/>
                </a:lnTo>
                <a:lnTo>
                  <a:pt x="1655" y="1436"/>
                </a:lnTo>
                <a:close/>
                <a:moveTo>
                  <a:pt x="16935" y="1631"/>
                </a:moveTo>
                <a:lnTo>
                  <a:pt x="16960" y="1947"/>
                </a:lnTo>
                <a:lnTo>
                  <a:pt x="16960" y="2239"/>
                </a:lnTo>
                <a:lnTo>
                  <a:pt x="16935" y="2847"/>
                </a:lnTo>
                <a:lnTo>
                  <a:pt x="16814" y="2920"/>
                </a:lnTo>
                <a:lnTo>
                  <a:pt x="16692" y="2993"/>
                </a:lnTo>
                <a:lnTo>
                  <a:pt x="16473" y="3188"/>
                </a:lnTo>
                <a:lnTo>
                  <a:pt x="16376" y="3310"/>
                </a:lnTo>
                <a:lnTo>
                  <a:pt x="16424" y="2872"/>
                </a:lnTo>
                <a:lnTo>
                  <a:pt x="16619" y="2726"/>
                </a:lnTo>
                <a:lnTo>
                  <a:pt x="16765" y="2628"/>
                </a:lnTo>
                <a:lnTo>
                  <a:pt x="16838" y="2580"/>
                </a:lnTo>
                <a:lnTo>
                  <a:pt x="16911" y="2507"/>
                </a:lnTo>
                <a:lnTo>
                  <a:pt x="16911" y="2482"/>
                </a:lnTo>
                <a:lnTo>
                  <a:pt x="16911" y="2434"/>
                </a:lnTo>
                <a:lnTo>
                  <a:pt x="16887" y="2409"/>
                </a:lnTo>
                <a:lnTo>
                  <a:pt x="16838" y="2385"/>
                </a:lnTo>
                <a:lnTo>
                  <a:pt x="16765" y="2409"/>
                </a:lnTo>
                <a:lnTo>
                  <a:pt x="16692" y="2458"/>
                </a:lnTo>
                <a:lnTo>
                  <a:pt x="16570" y="2580"/>
                </a:lnTo>
                <a:lnTo>
                  <a:pt x="16400" y="2701"/>
                </a:lnTo>
                <a:lnTo>
                  <a:pt x="16376" y="2555"/>
                </a:lnTo>
                <a:lnTo>
                  <a:pt x="16327" y="2434"/>
                </a:lnTo>
                <a:lnTo>
                  <a:pt x="16424" y="2361"/>
                </a:lnTo>
                <a:lnTo>
                  <a:pt x="16497" y="2239"/>
                </a:lnTo>
                <a:lnTo>
                  <a:pt x="16643" y="2020"/>
                </a:lnTo>
                <a:lnTo>
                  <a:pt x="16935" y="1631"/>
                </a:lnTo>
                <a:close/>
                <a:moveTo>
                  <a:pt x="1022" y="2896"/>
                </a:moveTo>
                <a:lnTo>
                  <a:pt x="998" y="3237"/>
                </a:lnTo>
                <a:lnTo>
                  <a:pt x="900" y="3310"/>
                </a:lnTo>
                <a:lnTo>
                  <a:pt x="803" y="3407"/>
                </a:lnTo>
                <a:lnTo>
                  <a:pt x="657" y="3675"/>
                </a:lnTo>
                <a:lnTo>
                  <a:pt x="511" y="3966"/>
                </a:lnTo>
                <a:lnTo>
                  <a:pt x="487" y="3310"/>
                </a:lnTo>
                <a:lnTo>
                  <a:pt x="608" y="3261"/>
                </a:lnTo>
                <a:lnTo>
                  <a:pt x="706" y="3188"/>
                </a:lnTo>
                <a:lnTo>
                  <a:pt x="900" y="3018"/>
                </a:lnTo>
                <a:lnTo>
                  <a:pt x="1022" y="2896"/>
                </a:lnTo>
                <a:close/>
                <a:moveTo>
                  <a:pt x="16935" y="3139"/>
                </a:moveTo>
                <a:lnTo>
                  <a:pt x="16935" y="3504"/>
                </a:lnTo>
                <a:lnTo>
                  <a:pt x="16789" y="3577"/>
                </a:lnTo>
                <a:lnTo>
                  <a:pt x="16668" y="3675"/>
                </a:lnTo>
                <a:lnTo>
                  <a:pt x="16449" y="3893"/>
                </a:lnTo>
                <a:lnTo>
                  <a:pt x="16376" y="3991"/>
                </a:lnTo>
                <a:lnTo>
                  <a:pt x="16376" y="3723"/>
                </a:lnTo>
                <a:lnTo>
                  <a:pt x="16400" y="3675"/>
                </a:lnTo>
                <a:lnTo>
                  <a:pt x="16619" y="3407"/>
                </a:lnTo>
                <a:lnTo>
                  <a:pt x="16741" y="3310"/>
                </a:lnTo>
                <a:lnTo>
                  <a:pt x="16838" y="3212"/>
                </a:lnTo>
                <a:lnTo>
                  <a:pt x="16935" y="3139"/>
                </a:lnTo>
                <a:close/>
                <a:moveTo>
                  <a:pt x="16935" y="3723"/>
                </a:moveTo>
                <a:lnTo>
                  <a:pt x="16935" y="4258"/>
                </a:lnTo>
                <a:lnTo>
                  <a:pt x="16546" y="4599"/>
                </a:lnTo>
                <a:lnTo>
                  <a:pt x="16424" y="4721"/>
                </a:lnTo>
                <a:lnTo>
                  <a:pt x="16400" y="4429"/>
                </a:lnTo>
                <a:lnTo>
                  <a:pt x="16522" y="4210"/>
                </a:lnTo>
                <a:lnTo>
                  <a:pt x="16643" y="4015"/>
                </a:lnTo>
                <a:lnTo>
                  <a:pt x="16935" y="3723"/>
                </a:lnTo>
                <a:close/>
                <a:moveTo>
                  <a:pt x="998" y="3553"/>
                </a:moveTo>
                <a:lnTo>
                  <a:pt x="973" y="4210"/>
                </a:lnTo>
                <a:lnTo>
                  <a:pt x="949" y="4234"/>
                </a:lnTo>
                <a:lnTo>
                  <a:pt x="803" y="4429"/>
                </a:lnTo>
                <a:lnTo>
                  <a:pt x="657" y="4623"/>
                </a:lnTo>
                <a:lnTo>
                  <a:pt x="535" y="4769"/>
                </a:lnTo>
                <a:lnTo>
                  <a:pt x="535" y="4234"/>
                </a:lnTo>
                <a:lnTo>
                  <a:pt x="681" y="4039"/>
                </a:lnTo>
                <a:lnTo>
                  <a:pt x="803" y="3845"/>
                </a:lnTo>
                <a:lnTo>
                  <a:pt x="998" y="3553"/>
                </a:lnTo>
                <a:close/>
                <a:moveTo>
                  <a:pt x="16935" y="4599"/>
                </a:moveTo>
                <a:lnTo>
                  <a:pt x="16911" y="5256"/>
                </a:lnTo>
                <a:lnTo>
                  <a:pt x="16668" y="5426"/>
                </a:lnTo>
                <a:lnTo>
                  <a:pt x="16570" y="5524"/>
                </a:lnTo>
                <a:lnTo>
                  <a:pt x="16449" y="5621"/>
                </a:lnTo>
                <a:lnTo>
                  <a:pt x="16424" y="5670"/>
                </a:lnTo>
                <a:lnTo>
                  <a:pt x="16424" y="5207"/>
                </a:lnTo>
                <a:lnTo>
                  <a:pt x="16570" y="5037"/>
                </a:lnTo>
                <a:lnTo>
                  <a:pt x="16692" y="4891"/>
                </a:lnTo>
                <a:lnTo>
                  <a:pt x="16814" y="4745"/>
                </a:lnTo>
                <a:lnTo>
                  <a:pt x="16935" y="4599"/>
                </a:lnTo>
                <a:close/>
                <a:moveTo>
                  <a:pt x="973" y="4696"/>
                </a:moveTo>
                <a:lnTo>
                  <a:pt x="973" y="5280"/>
                </a:lnTo>
                <a:lnTo>
                  <a:pt x="730" y="5475"/>
                </a:lnTo>
                <a:lnTo>
                  <a:pt x="633" y="5597"/>
                </a:lnTo>
                <a:lnTo>
                  <a:pt x="535" y="5718"/>
                </a:lnTo>
                <a:lnTo>
                  <a:pt x="535" y="5159"/>
                </a:lnTo>
                <a:lnTo>
                  <a:pt x="584" y="5134"/>
                </a:lnTo>
                <a:lnTo>
                  <a:pt x="754" y="4964"/>
                </a:lnTo>
                <a:lnTo>
                  <a:pt x="900" y="4794"/>
                </a:lnTo>
                <a:lnTo>
                  <a:pt x="973" y="4696"/>
                </a:lnTo>
                <a:close/>
                <a:moveTo>
                  <a:pt x="16911" y="5378"/>
                </a:moveTo>
                <a:lnTo>
                  <a:pt x="16911" y="5962"/>
                </a:lnTo>
                <a:lnTo>
                  <a:pt x="16911" y="6132"/>
                </a:lnTo>
                <a:lnTo>
                  <a:pt x="16789" y="6181"/>
                </a:lnTo>
                <a:lnTo>
                  <a:pt x="16643" y="6278"/>
                </a:lnTo>
                <a:lnTo>
                  <a:pt x="16424" y="6473"/>
                </a:lnTo>
                <a:lnTo>
                  <a:pt x="16424" y="6108"/>
                </a:lnTo>
                <a:lnTo>
                  <a:pt x="16570" y="5937"/>
                </a:lnTo>
                <a:lnTo>
                  <a:pt x="16911" y="5378"/>
                </a:lnTo>
                <a:close/>
                <a:moveTo>
                  <a:pt x="973" y="5670"/>
                </a:moveTo>
                <a:lnTo>
                  <a:pt x="973" y="6156"/>
                </a:lnTo>
                <a:lnTo>
                  <a:pt x="876" y="6229"/>
                </a:lnTo>
                <a:lnTo>
                  <a:pt x="779" y="6278"/>
                </a:lnTo>
                <a:lnTo>
                  <a:pt x="633" y="6448"/>
                </a:lnTo>
                <a:lnTo>
                  <a:pt x="511" y="6619"/>
                </a:lnTo>
                <a:lnTo>
                  <a:pt x="511" y="6181"/>
                </a:lnTo>
                <a:lnTo>
                  <a:pt x="973" y="5670"/>
                </a:lnTo>
                <a:close/>
                <a:moveTo>
                  <a:pt x="16911" y="6351"/>
                </a:moveTo>
                <a:lnTo>
                  <a:pt x="16911" y="6765"/>
                </a:lnTo>
                <a:lnTo>
                  <a:pt x="16668" y="6935"/>
                </a:lnTo>
                <a:lnTo>
                  <a:pt x="16570" y="7032"/>
                </a:lnTo>
                <a:lnTo>
                  <a:pt x="16449" y="7130"/>
                </a:lnTo>
                <a:lnTo>
                  <a:pt x="16400" y="7203"/>
                </a:lnTo>
                <a:lnTo>
                  <a:pt x="16400" y="6838"/>
                </a:lnTo>
                <a:lnTo>
                  <a:pt x="16424" y="6813"/>
                </a:lnTo>
                <a:lnTo>
                  <a:pt x="16643" y="6594"/>
                </a:lnTo>
                <a:lnTo>
                  <a:pt x="16911" y="6351"/>
                </a:lnTo>
                <a:close/>
                <a:moveTo>
                  <a:pt x="949" y="6619"/>
                </a:moveTo>
                <a:lnTo>
                  <a:pt x="949" y="6789"/>
                </a:lnTo>
                <a:lnTo>
                  <a:pt x="949" y="7178"/>
                </a:lnTo>
                <a:lnTo>
                  <a:pt x="827" y="7227"/>
                </a:lnTo>
                <a:lnTo>
                  <a:pt x="706" y="7324"/>
                </a:lnTo>
                <a:lnTo>
                  <a:pt x="584" y="7446"/>
                </a:lnTo>
                <a:lnTo>
                  <a:pt x="487" y="7568"/>
                </a:lnTo>
                <a:lnTo>
                  <a:pt x="487" y="7130"/>
                </a:lnTo>
                <a:lnTo>
                  <a:pt x="584" y="7057"/>
                </a:lnTo>
                <a:lnTo>
                  <a:pt x="681" y="6959"/>
                </a:lnTo>
                <a:lnTo>
                  <a:pt x="852" y="6740"/>
                </a:lnTo>
                <a:lnTo>
                  <a:pt x="949" y="6619"/>
                </a:lnTo>
                <a:close/>
                <a:moveTo>
                  <a:pt x="16911" y="6886"/>
                </a:moveTo>
                <a:lnTo>
                  <a:pt x="16935" y="7519"/>
                </a:lnTo>
                <a:lnTo>
                  <a:pt x="16814" y="7616"/>
                </a:lnTo>
                <a:lnTo>
                  <a:pt x="16668" y="7714"/>
                </a:lnTo>
                <a:lnTo>
                  <a:pt x="16546" y="7835"/>
                </a:lnTo>
                <a:lnTo>
                  <a:pt x="16449" y="7957"/>
                </a:lnTo>
                <a:lnTo>
                  <a:pt x="16376" y="8030"/>
                </a:lnTo>
                <a:lnTo>
                  <a:pt x="16376" y="7665"/>
                </a:lnTo>
                <a:lnTo>
                  <a:pt x="16522" y="7495"/>
                </a:lnTo>
                <a:lnTo>
                  <a:pt x="16619" y="7324"/>
                </a:lnTo>
                <a:lnTo>
                  <a:pt x="16789" y="7105"/>
                </a:lnTo>
                <a:lnTo>
                  <a:pt x="16911" y="6886"/>
                </a:lnTo>
                <a:close/>
                <a:moveTo>
                  <a:pt x="949" y="7422"/>
                </a:moveTo>
                <a:lnTo>
                  <a:pt x="973" y="8006"/>
                </a:lnTo>
                <a:lnTo>
                  <a:pt x="852" y="8054"/>
                </a:lnTo>
                <a:lnTo>
                  <a:pt x="754" y="8103"/>
                </a:lnTo>
                <a:lnTo>
                  <a:pt x="560" y="8273"/>
                </a:lnTo>
                <a:lnTo>
                  <a:pt x="462" y="8371"/>
                </a:lnTo>
                <a:lnTo>
                  <a:pt x="462" y="7957"/>
                </a:lnTo>
                <a:lnTo>
                  <a:pt x="535" y="7957"/>
                </a:lnTo>
                <a:lnTo>
                  <a:pt x="584" y="7933"/>
                </a:lnTo>
                <a:lnTo>
                  <a:pt x="608" y="7884"/>
                </a:lnTo>
                <a:lnTo>
                  <a:pt x="730" y="7714"/>
                </a:lnTo>
                <a:lnTo>
                  <a:pt x="852" y="7543"/>
                </a:lnTo>
                <a:lnTo>
                  <a:pt x="949" y="7422"/>
                </a:lnTo>
                <a:close/>
                <a:moveTo>
                  <a:pt x="16935" y="7714"/>
                </a:moveTo>
                <a:lnTo>
                  <a:pt x="16935" y="8419"/>
                </a:lnTo>
                <a:lnTo>
                  <a:pt x="16716" y="8541"/>
                </a:lnTo>
                <a:lnTo>
                  <a:pt x="16497" y="8711"/>
                </a:lnTo>
                <a:lnTo>
                  <a:pt x="16351" y="8857"/>
                </a:lnTo>
                <a:lnTo>
                  <a:pt x="16376" y="8444"/>
                </a:lnTo>
                <a:lnTo>
                  <a:pt x="16449" y="8371"/>
                </a:lnTo>
                <a:lnTo>
                  <a:pt x="16522" y="8273"/>
                </a:lnTo>
                <a:lnTo>
                  <a:pt x="16668" y="8079"/>
                </a:lnTo>
                <a:lnTo>
                  <a:pt x="16862" y="7835"/>
                </a:lnTo>
                <a:lnTo>
                  <a:pt x="16935" y="7714"/>
                </a:lnTo>
                <a:close/>
                <a:moveTo>
                  <a:pt x="13042" y="3869"/>
                </a:moveTo>
                <a:lnTo>
                  <a:pt x="12872" y="3893"/>
                </a:lnTo>
                <a:lnTo>
                  <a:pt x="12702" y="3918"/>
                </a:lnTo>
                <a:lnTo>
                  <a:pt x="12239" y="3966"/>
                </a:lnTo>
                <a:lnTo>
                  <a:pt x="11777" y="3991"/>
                </a:lnTo>
                <a:lnTo>
                  <a:pt x="11388" y="3991"/>
                </a:lnTo>
                <a:lnTo>
                  <a:pt x="10974" y="3966"/>
                </a:lnTo>
                <a:lnTo>
                  <a:pt x="10755" y="3966"/>
                </a:lnTo>
                <a:lnTo>
                  <a:pt x="10560" y="4015"/>
                </a:lnTo>
                <a:lnTo>
                  <a:pt x="10366" y="4064"/>
                </a:lnTo>
                <a:lnTo>
                  <a:pt x="10220" y="4137"/>
                </a:lnTo>
                <a:lnTo>
                  <a:pt x="10171" y="4185"/>
                </a:lnTo>
                <a:lnTo>
                  <a:pt x="10122" y="4258"/>
                </a:lnTo>
                <a:lnTo>
                  <a:pt x="10147" y="4331"/>
                </a:lnTo>
                <a:lnTo>
                  <a:pt x="10171" y="4404"/>
                </a:lnTo>
                <a:lnTo>
                  <a:pt x="10341" y="4502"/>
                </a:lnTo>
                <a:lnTo>
                  <a:pt x="10536" y="4575"/>
                </a:lnTo>
                <a:lnTo>
                  <a:pt x="10731" y="4599"/>
                </a:lnTo>
                <a:lnTo>
                  <a:pt x="10950" y="4623"/>
                </a:lnTo>
                <a:lnTo>
                  <a:pt x="12142" y="4623"/>
                </a:lnTo>
                <a:lnTo>
                  <a:pt x="12580" y="4599"/>
                </a:lnTo>
                <a:lnTo>
                  <a:pt x="12458" y="4745"/>
                </a:lnTo>
                <a:lnTo>
                  <a:pt x="12312" y="4867"/>
                </a:lnTo>
                <a:lnTo>
                  <a:pt x="12020" y="5110"/>
                </a:lnTo>
                <a:lnTo>
                  <a:pt x="11461" y="5548"/>
                </a:lnTo>
                <a:lnTo>
                  <a:pt x="10901" y="5986"/>
                </a:lnTo>
                <a:lnTo>
                  <a:pt x="10633" y="6205"/>
                </a:lnTo>
                <a:lnTo>
                  <a:pt x="10366" y="6473"/>
                </a:lnTo>
                <a:lnTo>
                  <a:pt x="9879" y="7008"/>
                </a:lnTo>
                <a:lnTo>
                  <a:pt x="9392" y="7568"/>
                </a:lnTo>
                <a:lnTo>
                  <a:pt x="9149" y="7835"/>
                </a:lnTo>
                <a:lnTo>
                  <a:pt x="8881" y="8079"/>
                </a:lnTo>
                <a:lnTo>
                  <a:pt x="8760" y="7957"/>
                </a:lnTo>
                <a:lnTo>
                  <a:pt x="8614" y="7860"/>
                </a:lnTo>
                <a:lnTo>
                  <a:pt x="8346" y="7665"/>
                </a:lnTo>
                <a:lnTo>
                  <a:pt x="7957" y="7324"/>
                </a:lnTo>
                <a:lnTo>
                  <a:pt x="7567" y="6959"/>
                </a:lnTo>
                <a:lnTo>
                  <a:pt x="7300" y="6692"/>
                </a:lnTo>
                <a:lnTo>
                  <a:pt x="7008" y="6424"/>
                </a:lnTo>
                <a:lnTo>
                  <a:pt x="6837" y="6302"/>
                </a:lnTo>
                <a:lnTo>
                  <a:pt x="6667" y="6205"/>
                </a:lnTo>
                <a:lnTo>
                  <a:pt x="6497" y="6132"/>
                </a:lnTo>
                <a:lnTo>
                  <a:pt x="6302" y="6083"/>
                </a:lnTo>
                <a:lnTo>
                  <a:pt x="6253" y="6059"/>
                </a:lnTo>
                <a:lnTo>
                  <a:pt x="6107" y="6059"/>
                </a:lnTo>
                <a:lnTo>
                  <a:pt x="6034" y="6108"/>
                </a:lnTo>
                <a:lnTo>
                  <a:pt x="5864" y="6205"/>
                </a:lnTo>
                <a:lnTo>
                  <a:pt x="5718" y="6351"/>
                </a:lnTo>
                <a:lnTo>
                  <a:pt x="5450" y="6643"/>
                </a:lnTo>
                <a:lnTo>
                  <a:pt x="5207" y="6984"/>
                </a:lnTo>
                <a:lnTo>
                  <a:pt x="4964" y="7300"/>
                </a:lnTo>
                <a:lnTo>
                  <a:pt x="4818" y="7519"/>
                </a:lnTo>
                <a:lnTo>
                  <a:pt x="4623" y="7714"/>
                </a:lnTo>
                <a:lnTo>
                  <a:pt x="4258" y="8079"/>
                </a:lnTo>
                <a:lnTo>
                  <a:pt x="3918" y="8468"/>
                </a:lnTo>
                <a:lnTo>
                  <a:pt x="3747" y="8687"/>
                </a:lnTo>
                <a:lnTo>
                  <a:pt x="3626" y="8906"/>
                </a:lnTo>
                <a:lnTo>
                  <a:pt x="3601" y="8955"/>
                </a:lnTo>
                <a:lnTo>
                  <a:pt x="3601" y="9003"/>
                </a:lnTo>
                <a:lnTo>
                  <a:pt x="3626" y="9052"/>
                </a:lnTo>
                <a:lnTo>
                  <a:pt x="3650" y="9101"/>
                </a:lnTo>
                <a:lnTo>
                  <a:pt x="3699" y="9125"/>
                </a:lnTo>
                <a:lnTo>
                  <a:pt x="3747" y="9149"/>
                </a:lnTo>
                <a:lnTo>
                  <a:pt x="3796" y="9149"/>
                </a:lnTo>
                <a:lnTo>
                  <a:pt x="3869" y="9125"/>
                </a:lnTo>
                <a:lnTo>
                  <a:pt x="4064" y="9028"/>
                </a:lnTo>
                <a:lnTo>
                  <a:pt x="4283" y="8857"/>
                </a:lnTo>
                <a:lnTo>
                  <a:pt x="4477" y="8687"/>
                </a:lnTo>
                <a:lnTo>
                  <a:pt x="4672" y="8492"/>
                </a:lnTo>
                <a:lnTo>
                  <a:pt x="5037" y="8103"/>
                </a:lnTo>
                <a:lnTo>
                  <a:pt x="5353" y="7689"/>
                </a:lnTo>
                <a:lnTo>
                  <a:pt x="5669" y="7276"/>
                </a:lnTo>
                <a:lnTo>
                  <a:pt x="6010" y="6838"/>
                </a:lnTo>
                <a:lnTo>
                  <a:pt x="6156" y="6716"/>
                </a:lnTo>
                <a:lnTo>
                  <a:pt x="6302" y="6594"/>
                </a:lnTo>
                <a:lnTo>
                  <a:pt x="6594" y="6838"/>
                </a:lnTo>
                <a:lnTo>
                  <a:pt x="6910" y="7105"/>
                </a:lnTo>
                <a:lnTo>
                  <a:pt x="7470" y="7665"/>
                </a:lnTo>
                <a:lnTo>
                  <a:pt x="7762" y="7933"/>
                </a:lnTo>
                <a:lnTo>
                  <a:pt x="8078" y="8249"/>
                </a:lnTo>
                <a:lnTo>
                  <a:pt x="8249" y="8395"/>
                </a:lnTo>
                <a:lnTo>
                  <a:pt x="8443" y="8492"/>
                </a:lnTo>
                <a:lnTo>
                  <a:pt x="8614" y="8565"/>
                </a:lnTo>
                <a:lnTo>
                  <a:pt x="8808" y="8590"/>
                </a:lnTo>
                <a:lnTo>
                  <a:pt x="8906" y="8565"/>
                </a:lnTo>
                <a:lnTo>
                  <a:pt x="8979" y="8590"/>
                </a:lnTo>
                <a:lnTo>
                  <a:pt x="9076" y="8541"/>
                </a:lnTo>
                <a:lnTo>
                  <a:pt x="9392" y="8298"/>
                </a:lnTo>
                <a:lnTo>
                  <a:pt x="9684" y="8006"/>
                </a:lnTo>
                <a:lnTo>
                  <a:pt x="10244" y="7422"/>
                </a:lnTo>
                <a:lnTo>
                  <a:pt x="10779" y="6838"/>
                </a:lnTo>
                <a:lnTo>
                  <a:pt x="11071" y="6570"/>
                </a:lnTo>
                <a:lnTo>
                  <a:pt x="11388" y="6302"/>
                </a:lnTo>
                <a:lnTo>
                  <a:pt x="11996" y="5840"/>
                </a:lnTo>
                <a:lnTo>
                  <a:pt x="12604" y="5353"/>
                </a:lnTo>
                <a:lnTo>
                  <a:pt x="12847" y="5134"/>
                </a:lnTo>
                <a:lnTo>
                  <a:pt x="13066" y="4915"/>
                </a:lnTo>
                <a:lnTo>
                  <a:pt x="13139" y="5743"/>
                </a:lnTo>
                <a:lnTo>
                  <a:pt x="13115" y="6059"/>
                </a:lnTo>
                <a:lnTo>
                  <a:pt x="13091" y="6448"/>
                </a:lnTo>
                <a:lnTo>
                  <a:pt x="13091" y="6643"/>
                </a:lnTo>
                <a:lnTo>
                  <a:pt x="13115" y="6813"/>
                </a:lnTo>
                <a:lnTo>
                  <a:pt x="13164" y="6984"/>
                </a:lnTo>
                <a:lnTo>
                  <a:pt x="13261" y="7105"/>
                </a:lnTo>
                <a:lnTo>
                  <a:pt x="13310" y="7130"/>
                </a:lnTo>
                <a:lnTo>
                  <a:pt x="13383" y="7154"/>
                </a:lnTo>
                <a:lnTo>
                  <a:pt x="13456" y="7154"/>
                </a:lnTo>
                <a:lnTo>
                  <a:pt x="13504" y="7130"/>
                </a:lnTo>
                <a:lnTo>
                  <a:pt x="13626" y="7032"/>
                </a:lnTo>
                <a:lnTo>
                  <a:pt x="13699" y="6886"/>
                </a:lnTo>
                <a:lnTo>
                  <a:pt x="13723" y="6716"/>
                </a:lnTo>
                <a:lnTo>
                  <a:pt x="13748" y="6546"/>
                </a:lnTo>
                <a:lnTo>
                  <a:pt x="13723" y="6181"/>
                </a:lnTo>
                <a:lnTo>
                  <a:pt x="13699" y="5889"/>
                </a:lnTo>
                <a:lnTo>
                  <a:pt x="13675" y="5086"/>
                </a:lnTo>
                <a:lnTo>
                  <a:pt x="13650" y="4672"/>
                </a:lnTo>
                <a:lnTo>
                  <a:pt x="13602" y="4477"/>
                </a:lnTo>
                <a:lnTo>
                  <a:pt x="13529" y="4307"/>
                </a:lnTo>
                <a:lnTo>
                  <a:pt x="13504" y="4258"/>
                </a:lnTo>
                <a:lnTo>
                  <a:pt x="13456" y="4210"/>
                </a:lnTo>
                <a:lnTo>
                  <a:pt x="13456" y="4137"/>
                </a:lnTo>
                <a:lnTo>
                  <a:pt x="13456" y="4064"/>
                </a:lnTo>
                <a:lnTo>
                  <a:pt x="13407" y="4015"/>
                </a:lnTo>
                <a:lnTo>
                  <a:pt x="13358" y="3966"/>
                </a:lnTo>
                <a:lnTo>
                  <a:pt x="13285" y="3918"/>
                </a:lnTo>
                <a:lnTo>
                  <a:pt x="13188" y="3893"/>
                </a:lnTo>
                <a:lnTo>
                  <a:pt x="13042" y="3869"/>
                </a:lnTo>
                <a:close/>
                <a:moveTo>
                  <a:pt x="973" y="8298"/>
                </a:moveTo>
                <a:lnTo>
                  <a:pt x="998" y="8882"/>
                </a:lnTo>
                <a:lnTo>
                  <a:pt x="925" y="8906"/>
                </a:lnTo>
                <a:lnTo>
                  <a:pt x="827" y="8979"/>
                </a:lnTo>
                <a:lnTo>
                  <a:pt x="730" y="9052"/>
                </a:lnTo>
                <a:lnTo>
                  <a:pt x="487" y="9320"/>
                </a:lnTo>
                <a:lnTo>
                  <a:pt x="487" y="8955"/>
                </a:lnTo>
                <a:lnTo>
                  <a:pt x="560" y="8906"/>
                </a:lnTo>
                <a:lnTo>
                  <a:pt x="608" y="8809"/>
                </a:lnTo>
                <a:lnTo>
                  <a:pt x="803" y="8541"/>
                </a:lnTo>
                <a:lnTo>
                  <a:pt x="973" y="8298"/>
                </a:lnTo>
                <a:close/>
                <a:moveTo>
                  <a:pt x="16935" y="8541"/>
                </a:moveTo>
                <a:lnTo>
                  <a:pt x="16935" y="8979"/>
                </a:lnTo>
                <a:lnTo>
                  <a:pt x="16960" y="9247"/>
                </a:lnTo>
                <a:lnTo>
                  <a:pt x="16716" y="9393"/>
                </a:lnTo>
                <a:lnTo>
                  <a:pt x="16497" y="9539"/>
                </a:lnTo>
                <a:lnTo>
                  <a:pt x="16376" y="9660"/>
                </a:lnTo>
                <a:lnTo>
                  <a:pt x="16376" y="9198"/>
                </a:lnTo>
                <a:lnTo>
                  <a:pt x="16424" y="9149"/>
                </a:lnTo>
                <a:lnTo>
                  <a:pt x="16497" y="9076"/>
                </a:lnTo>
                <a:lnTo>
                  <a:pt x="16595" y="8930"/>
                </a:lnTo>
                <a:lnTo>
                  <a:pt x="16935" y="8541"/>
                </a:lnTo>
                <a:close/>
                <a:moveTo>
                  <a:pt x="998" y="9076"/>
                </a:moveTo>
                <a:lnTo>
                  <a:pt x="1022" y="9685"/>
                </a:lnTo>
                <a:lnTo>
                  <a:pt x="925" y="9709"/>
                </a:lnTo>
                <a:lnTo>
                  <a:pt x="827" y="9782"/>
                </a:lnTo>
                <a:lnTo>
                  <a:pt x="657" y="9904"/>
                </a:lnTo>
                <a:lnTo>
                  <a:pt x="535" y="10025"/>
                </a:lnTo>
                <a:lnTo>
                  <a:pt x="511" y="9636"/>
                </a:lnTo>
                <a:lnTo>
                  <a:pt x="584" y="9587"/>
                </a:lnTo>
                <a:lnTo>
                  <a:pt x="852" y="9247"/>
                </a:lnTo>
                <a:lnTo>
                  <a:pt x="998" y="9076"/>
                </a:lnTo>
                <a:close/>
                <a:moveTo>
                  <a:pt x="16960" y="9368"/>
                </a:moveTo>
                <a:lnTo>
                  <a:pt x="16935" y="9806"/>
                </a:lnTo>
                <a:lnTo>
                  <a:pt x="16741" y="9928"/>
                </a:lnTo>
                <a:lnTo>
                  <a:pt x="16546" y="10074"/>
                </a:lnTo>
                <a:lnTo>
                  <a:pt x="16400" y="10196"/>
                </a:lnTo>
                <a:lnTo>
                  <a:pt x="16376" y="9952"/>
                </a:lnTo>
                <a:lnTo>
                  <a:pt x="16449" y="9855"/>
                </a:lnTo>
                <a:lnTo>
                  <a:pt x="16668" y="9636"/>
                </a:lnTo>
                <a:lnTo>
                  <a:pt x="16960" y="9368"/>
                </a:lnTo>
                <a:close/>
                <a:moveTo>
                  <a:pt x="16935" y="10001"/>
                </a:moveTo>
                <a:lnTo>
                  <a:pt x="16935" y="10342"/>
                </a:lnTo>
                <a:lnTo>
                  <a:pt x="16814" y="10415"/>
                </a:lnTo>
                <a:lnTo>
                  <a:pt x="16668" y="10488"/>
                </a:lnTo>
                <a:lnTo>
                  <a:pt x="16424" y="10682"/>
                </a:lnTo>
                <a:lnTo>
                  <a:pt x="16400" y="10488"/>
                </a:lnTo>
                <a:lnTo>
                  <a:pt x="16546" y="10342"/>
                </a:lnTo>
                <a:lnTo>
                  <a:pt x="16692" y="10220"/>
                </a:lnTo>
                <a:lnTo>
                  <a:pt x="16935" y="10001"/>
                </a:lnTo>
                <a:close/>
                <a:moveTo>
                  <a:pt x="1046" y="10050"/>
                </a:moveTo>
                <a:lnTo>
                  <a:pt x="1046" y="10415"/>
                </a:lnTo>
                <a:lnTo>
                  <a:pt x="949" y="10463"/>
                </a:lnTo>
                <a:lnTo>
                  <a:pt x="852" y="10512"/>
                </a:lnTo>
                <a:lnTo>
                  <a:pt x="681" y="10682"/>
                </a:lnTo>
                <a:lnTo>
                  <a:pt x="584" y="10755"/>
                </a:lnTo>
                <a:lnTo>
                  <a:pt x="560" y="10536"/>
                </a:lnTo>
                <a:lnTo>
                  <a:pt x="657" y="10463"/>
                </a:lnTo>
                <a:lnTo>
                  <a:pt x="730" y="10390"/>
                </a:lnTo>
                <a:lnTo>
                  <a:pt x="876" y="10220"/>
                </a:lnTo>
                <a:lnTo>
                  <a:pt x="1046" y="10050"/>
                </a:lnTo>
                <a:close/>
                <a:moveTo>
                  <a:pt x="4185" y="2385"/>
                </a:moveTo>
                <a:lnTo>
                  <a:pt x="5158" y="2409"/>
                </a:lnTo>
                <a:lnTo>
                  <a:pt x="6132" y="2434"/>
                </a:lnTo>
                <a:lnTo>
                  <a:pt x="7129" y="2458"/>
                </a:lnTo>
                <a:lnTo>
                  <a:pt x="8103" y="2482"/>
                </a:lnTo>
                <a:lnTo>
                  <a:pt x="15938" y="2482"/>
                </a:lnTo>
                <a:lnTo>
                  <a:pt x="15938" y="2823"/>
                </a:lnTo>
                <a:lnTo>
                  <a:pt x="15913" y="3164"/>
                </a:lnTo>
                <a:lnTo>
                  <a:pt x="15889" y="3529"/>
                </a:lnTo>
                <a:lnTo>
                  <a:pt x="15913" y="3869"/>
                </a:lnTo>
                <a:lnTo>
                  <a:pt x="15938" y="5013"/>
                </a:lnTo>
                <a:lnTo>
                  <a:pt x="15938" y="5597"/>
                </a:lnTo>
                <a:lnTo>
                  <a:pt x="15938" y="6181"/>
                </a:lnTo>
                <a:lnTo>
                  <a:pt x="15913" y="7300"/>
                </a:lnTo>
                <a:lnTo>
                  <a:pt x="15889" y="8419"/>
                </a:lnTo>
                <a:lnTo>
                  <a:pt x="15889" y="9539"/>
                </a:lnTo>
                <a:lnTo>
                  <a:pt x="15913" y="10123"/>
                </a:lnTo>
                <a:lnTo>
                  <a:pt x="15938" y="10682"/>
                </a:lnTo>
                <a:lnTo>
                  <a:pt x="14161" y="10634"/>
                </a:lnTo>
                <a:lnTo>
                  <a:pt x="13285" y="10609"/>
                </a:lnTo>
                <a:lnTo>
                  <a:pt x="12385" y="10609"/>
                </a:lnTo>
                <a:lnTo>
                  <a:pt x="11315" y="10585"/>
                </a:lnTo>
                <a:lnTo>
                  <a:pt x="10220" y="10561"/>
                </a:lnTo>
                <a:lnTo>
                  <a:pt x="9149" y="10536"/>
                </a:lnTo>
                <a:lnTo>
                  <a:pt x="8614" y="10536"/>
                </a:lnTo>
                <a:lnTo>
                  <a:pt x="8054" y="10561"/>
                </a:lnTo>
                <a:lnTo>
                  <a:pt x="7056" y="10609"/>
                </a:lnTo>
                <a:lnTo>
                  <a:pt x="6059" y="10609"/>
                </a:lnTo>
                <a:lnTo>
                  <a:pt x="5037" y="10634"/>
                </a:lnTo>
                <a:lnTo>
                  <a:pt x="4039" y="10658"/>
                </a:lnTo>
                <a:lnTo>
                  <a:pt x="3334" y="10707"/>
                </a:lnTo>
                <a:lnTo>
                  <a:pt x="2604" y="10755"/>
                </a:lnTo>
                <a:lnTo>
                  <a:pt x="2068" y="10731"/>
                </a:lnTo>
                <a:lnTo>
                  <a:pt x="1533" y="10707"/>
                </a:lnTo>
                <a:lnTo>
                  <a:pt x="1460" y="8833"/>
                </a:lnTo>
                <a:lnTo>
                  <a:pt x="1436" y="7908"/>
                </a:lnTo>
                <a:lnTo>
                  <a:pt x="1411" y="6959"/>
                </a:lnTo>
                <a:lnTo>
                  <a:pt x="1460" y="5840"/>
                </a:lnTo>
                <a:lnTo>
                  <a:pt x="1509" y="4672"/>
                </a:lnTo>
                <a:lnTo>
                  <a:pt x="1533" y="3529"/>
                </a:lnTo>
                <a:lnTo>
                  <a:pt x="1509" y="2945"/>
                </a:lnTo>
                <a:lnTo>
                  <a:pt x="1484" y="2385"/>
                </a:lnTo>
                <a:lnTo>
                  <a:pt x="1703" y="2385"/>
                </a:lnTo>
                <a:lnTo>
                  <a:pt x="1947" y="2409"/>
                </a:lnTo>
                <a:lnTo>
                  <a:pt x="2409" y="2434"/>
                </a:lnTo>
                <a:lnTo>
                  <a:pt x="3285" y="2409"/>
                </a:lnTo>
                <a:lnTo>
                  <a:pt x="4185" y="2385"/>
                </a:lnTo>
                <a:close/>
                <a:moveTo>
                  <a:pt x="12288" y="11096"/>
                </a:moveTo>
                <a:lnTo>
                  <a:pt x="12531" y="11120"/>
                </a:lnTo>
                <a:lnTo>
                  <a:pt x="12434" y="11193"/>
                </a:lnTo>
                <a:lnTo>
                  <a:pt x="12191" y="11364"/>
                </a:lnTo>
                <a:lnTo>
                  <a:pt x="12118" y="11437"/>
                </a:lnTo>
                <a:lnTo>
                  <a:pt x="11874" y="11437"/>
                </a:lnTo>
                <a:lnTo>
                  <a:pt x="11923" y="11388"/>
                </a:lnTo>
                <a:lnTo>
                  <a:pt x="12118" y="11242"/>
                </a:lnTo>
                <a:lnTo>
                  <a:pt x="12288" y="11096"/>
                </a:lnTo>
                <a:close/>
                <a:moveTo>
                  <a:pt x="11290" y="11072"/>
                </a:moveTo>
                <a:lnTo>
                  <a:pt x="11972" y="11096"/>
                </a:lnTo>
                <a:lnTo>
                  <a:pt x="11753" y="11193"/>
                </a:lnTo>
                <a:lnTo>
                  <a:pt x="11534" y="11339"/>
                </a:lnTo>
                <a:lnTo>
                  <a:pt x="11388" y="11437"/>
                </a:lnTo>
                <a:lnTo>
                  <a:pt x="10877" y="11461"/>
                </a:lnTo>
                <a:lnTo>
                  <a:pt x="10925" y="11412"/>
                </a:lnTo>
                <a:lnTo>
                  <a:pt x="11120" y="11242"/>
                </a:lnTo>
                <a:lnTo>
                  <a:pt x="11217" y="11169"/>
                </a:lnTo>
                <a:lnTo>
                  <a:pt x="11290" y="11072"/>
                </a:lnTo>
                <a:close/>
                <a:moveTo>
                  <a:pt x="13115" y="11120"/>
                </a:moveTo>
                <a:lnTo>
                  <a:pt x="12920" y="11291"/>
                </a:lnTo>
                <a:lnTo>
                  <a:pt x="12775" y="11461"/>
                </a:lnTo>
                <a:lnTo>
                  <a:pt x="12604" y="11461"/>
                </a:lnTo>
                <a:lnTo>
                  <a:pt x="12945" y="11120"/>
                </a:lnTo>
                <a:close/>
                <a:moveTo>
                  <a:pt x="1509" y="11145"/>
                </a:moveTo>
                <a:lnTo>
                  <a:pt x="1776" y="11218"/>
                </a:lnTo>
                <a:lnTo>
                  <a:pt x="2044" y="11266"/>
                </a:lnTo>
                <a:lnTo>
                  <a:pt x="1849" y="11388"/>
                </a:lnTo>
                <a:lnTo>
                  <a:pt x="1679" y="11510"/>
                </a:lnTo>
                <a:lnTo>
                  <a:pt x="1095" y="11510"/>
                </a:lnTo>
                <a:lnTo>
                  <a:pt x="1241" y="11364"/>
                </a:lnTo>
                <a:lnTo>
                  <a:pt x="1387" y="11266"/>
                </a:lnTo>
                <a:lnTo>
                  <a:pt x="1509" y="11145"/>
                </a:lnTo>
                <a:close/>
                <a:moveTo>
                  <a:pt x="13504" y="11145"/>
                </a:moveTo>
                <a:lnTo>
                  <a:pt x="14234" y="11169"/>
                </a:lnTo>
                <a:lnTo>
                  <a:pt x="14088" y="11242"/>
                </a:lnTo>
                <a:lnTo>
                  <a:pt x="13942" y="11315"/>
                </a:lnTo>
                <a:lnTo>
                  <a:pt x="13821" y="11412"/>
                </a:lnTo>
                <a:lnTo>
                  <a:pt x="13723" y="11510"/>
                </a:lnTo>
                <a:lnTo>
                  <a:pt x="13139" y="11485"/>
                </a:lnTo>
                <a:lnTo>
                  <a:pt x="13285" y="11339"/>
                </a:lnTo>
                <a:lnTo>
                  <a:pt x="13504" y="11145"/>
                </a:lnTo>
                <a:close/>
                <a:moveTo>
                  <a:pt x="16960" y="10999"/>
                </a:moveTo>
                <a:lnTo>
                  <a:pt x="17008" y="11485"/>
                </a:lnTo>
                <a:lnTo>
                  <a:pt x="16935" y="11461"/>
                </a:lnTo>
                <a:lnTo>
                  <a:pt x="16887" y="11461"/>
                </a:lnTo>
                <a:lnTo>
                  <a:pt x="16570" y="11510"/>
                </a:lnTo>
                <a:lnTo>
                  <a:pt x="16765" y="11242"/>
                </a:lnTo>
                <a:lnTo>
                  <a:pt x="16960" y="10999"/>
                </a:lnTo>
                <a:close/>
                <a:moveTo>
                  <a:pt x="15037" y="11169"/>
                </a:moveTo>
                <a:lnTo>
                  <a:pt x="14818" y="11339"/>
                </a:lnTo>
                <a:lnTo>
                  <a:pt x="14697" y="11461"/>
                </a:lnTo>
                <a:lnTo>
                  <a:pt x="14624" y="11558"/>
                </a:lnTo>
                <a:lnTo>
                  <a:pt x="14259" y="11558"/>
                </a:lnTo>
                <a:lnTo>
                  <a:pt x="14551" y="11364"/>
                </a:lnTo>
                <a:lnTo>
                  <a:pt x="14697" y="11266"/>
                </a:lnTo>
                <a:lnTo>
                  <a:pt x="14818" y="11169"/>
                </a:lnTo>
                <a:close/>
                <a:moveTo>
                  <a:pt x="15962" y="11193"/>
                </a:moveTo>
                <a:lnTo>
                  <a:pt x="15913" y="11242"/>
                </a:lnTo>
                <a:lnTo>
                  <a:pt x="15743" y="11388"/>
                </a:lnTo>
                <a:lnTo>
                  <a:pt x="15621" y="11558"/>
                </a:lnTo>
                <a:lnTo>
                  <a:pt x="15037" y="11558"/>
                </a:lnTo>
                <a:lnTo>
                  <a:pt x="15183" y="11412"/>
                </a:lnTo>
                <a:lnTo>
                  <a:pt x="15329" y="11291"/>
                </a:lnTo>
                <a:lnTo>
                  <a:pt x="15500" y="11193"/>
                </a:lnTo>
                <a:close/>
                <a:moveTo>
                  <a:pt x="16935" y="10366"/>
                </a:moveTo>
                <a:lnTo>
                  <a:pt x="16960" y="10853"/>
                </a:lnTo>
                <a:lnTo>
                  <a:pt x="16765" y="10974"/>
                </a:lnTo>
                <a:lnTo>
                  <a:pt x="16570" y="11120"/>
                </a:lnTo>
                <a:lnTo>
                  <a:pt x="16400" y="11315"/>
                </a:lnTo>
                <a:lnTo>
                  <a:pt x="16230" y="11534"/>
                </a:lnTo>
                <a:lnTo>
                  <a:pt x="15962" y="11558"/>
                </a:lnTo>
                <a:lnTo>
                  <a:pt x="16084" y="11412"/>
                </a:lnTo>
                <a:lnTo>
                  <a:pt x="16181" y="11315"/>
                </a:lnTo>
                <a:lnTo>
                  <a:pt x="16230" y="11266"/>
                </a:lnTo>
                <a:lnTo>
                  <a:pt x="16278" y="11193"/>
                </a:lnTo>
                <a:lnTo>
                  <a:pt x="16376" y="11169"/>
                </a:lnTo>
                <a:lnTo>
                  <a:pt x="16449" y="11096"/>
                </a:lnTo>
                <a:lnTo>
                  <a:pt x="16497" y="11023"/>
                </a:lnTo>
                <a:lnTo>
                  <a:pt x="16497" y="10926"/>
                </a:lnTo>
                <a:lnTo>
                  <a:pt x="16570" y="10877"/>
                </a:lnTo>
                <a:lnTo>
                  <a:pt x="16789" y="10634"/>
                </a:lnTo>
                <a:lnTo>
                  <a:pt x="16887" y="10512"/>
                </a:lnTo>
                <a:lnTo>
                  <a:pt x="16935" y="10366"/>
                </a:lnTo>
                <a:close/>
                <a:moveTo>
                  <a:pt x="1071" y="10780"/>
                </a:moveTo>
                <a:lnTo>
                  <a:pt x="1071" y="10828"/>
                </a:lnTo>
                <a:lnTo>
                  <a:pt x="1071" y="10901"/>
                </a:lnTo>
                <a:lnTo>
                  <a:pt x="1119" y="10974"/>
                </a:lnTo>
                <a:lnTo>
                  <a:pt x="1144" y="10999"/>
                </a:lnTo>
                <a:lnTo>
                  <a:pt x="1192" y="11047"/>
                </a:lnTo>
                <a:lnTo>
                  <a:pt x="1022" y="11169"/>
                </a:lnTo>
                <a:lnTo>
                  <a:pt x="827" y="11339"/>
                </a:lnTo>
                <a:lnTo>
                  <a:pt x="730" y="11461"/>
                </a:lnTo>
                <a:lnTo>
                  <a:pt x="657" y="11558"/>
                </a:lnTo>
                <a:lnTo>
                  <a:pt x="608" y="11583"/>
                </a:lnTo>
                <a:lnTo>
                  <a:pt x="608" y="11266"/>
                </a:lnTo>
                <a:lnTo>
                  <a:pt x="681" y="11193"/>
                </a:lnTo>
                <a:lnTo>
                  <a:pt x="754" y="11120"/>
                </a:lnTo>
                <a:lnTo>
                  <a:pt x="949" y="10901"/>
                </a:lnTo>
                <a:lnTo>
                  <a:pt x="1071" y="10780"/>
                </a:lnTo>
                <a:close/>
                <a:moveTo>
                  <a:pt x="2750" y="11266"/>
                </a:moveTo>
                <a:lnTo>
                  <a:pt x="2604" y="11412"/>
                </a:lnTo>
                <a:lnTo>
                  <a:pt x="2458" y="11583"/>
                </a:lnTo>
                <a:lnTo>
                  <a:pt x="2117" y="11534"/>
                </a:lnTo>
                <a:lnTo>
                  <a:pt x="2141" y="11510"/>
                </a:lnTo>
                <a:lnTo>
                  <a:pt x="2287" y="11388"/>
                </a:lnTo>
                <a:lnTo>
                  <a:pt x="2385" y="11266"/>
                </a:lnTo>
                <a:close/>
                <a:moveTo>
                  <a:pt x="8176" y="11072"/>
                </a:moveTo>
                <a:lnTo>
                  <a:pt x="8127" y="11120"/>
                </a:lnTo>
                <a:lnTo>
                  <a:pt x="7884" y="11339"/>
                </a:lnTo>
                <a:lnTo>
                  <a:pt x="7665" y="11583"/>
                </a:lnTo>
                <a:lnTo>
                  <a:pt x="7251" y="11583"/>
                </a:lnTo>
                <a:lnTo>
                  <a:pt x="7373" y="11461"/>
                </a:lnTo>
                <a:lnTo>
                  <a:pt x="7738" y="11096"/>
                </a:lnTo>
                <a:lnTo>
                  <a:pt x="8176" y="11072"/>
                </a:lnTo>
                <a:close/>
                <a:moveTo>
                  <a:pt x="9125" y="11047"/>
                </a:moveTo>
                <a:lnTo>
                  <a:pt x="8979" y="11145"/>
                </a:lnTo>
                <a:lnTo>
                  <a:pt x="8735" y="11339"/>
                </a:lnTo>
                <a:lnTo>
                  <a:pt x="8614" y="11461"/>
                </a:lnTo>
                <a:lnTo>
                  <a:pt x="8541" y="11583"/>
                </a:lnTo>
                <a:lnTo>
                  <a:pt x="8030" y="11583"/>
                </a:lnTo>
                <a:lnTo>
                  <a:pt x="8224" y="11388"/>
                </a:lnTo>
                <a:lnTo>
                  <a:pt x="8468" y="11169"/>
                </a:lnTo>
                <a:lnTo>
                  <a:pt x="8614" y="11072"/>
                </a:lnTo>
                <a:lnTo>
                  <a:pt x="9125" y="11047"/>
                </a:lnTo>
                <a:close/>
                <a:moveTo>
                  <a:pt x="10317" y="11047"/>
                </a:moveTo>
                <a:lnTo>
                  <a:pt x="10828" y="11072"/>
                </a:lnTo>
                <a:lnTo>
                  <a:pt x="10731" y="11120"/>
                </a:lnTo>
                <a:lnTo>
                  <a:pt x="10512" y="11315"/>
                </a:lnTo>
                <a:lnTo>
                  <a:pt x="10414" y="11412"/>
                </a:lnTo>
                <a:lnTo>
                  <a:pt x="10341" y="11534"/>
                </a:lnTo>
                <a:lnTo>
                  <a:pt x="9733" y="11583"/>
                </a:lnTo>
                <a:lnTo>
                  <a:pt x="10001" y="11315"/>
                </a:lnTo>
                <a:lnTo>
                  <a:pt x="10317" y="11072"/>
                </a:lnTo>
                <a:lnTo>
                  <a:pt x="10317" y="11047"/>
                </a:lnTo>
                <a:close/>
                <a:moveTo>
                  <a:pt x="7446" y="11096"/>
                </a:moveTo>
                <a:lnTo>
                  <a:pt x="7227" y="11242"/>
                </a:lnTo>
                <a:lnTo>
                  <a:pt x="7032" y="11388"/>
                </a:lnTo>
                <a:lnTo>
                  <a:pt x="6935" y="11485"/>
                </a:lnTo>
                <a:lnTo>
                  <a:pt x="6862" y="11583"/>
                </a:lnTo>
                <a:lnTo>
                  <a:pt x="6618" y="11607"/>
                </a:lnTo>
                <a:lnTo>
                  <a:pt x="6156" y="11607"/>
                </a:lnTo>
                <a:lnTo>
                  <a:pt x="6424" y="11388"/>
                </a:lnTo>
                <a:lnTo>
                  <a:pt x="6594" y="11266"/>
                </a:lnTo>
                <a:lnTo>
                  <a:pt x="6667" y="11193"/>
                </a:lnTo>
                <a:lnTo>
                  <a:pt x="6740" y="11120"/>
                </a:lnTo>
                <a:lnTo>
                  <a:pt x="7446" y="11096"/>
                </a:lnTo>
                <a:close/>
                <a:moveTo>
                  <a:pt x="10122" y="11047"/>
                </a:moveTo>
                <a:lnTo>
                  <a:pt x="9928" y="11169"/>
                </a:lnTo>
                <a:lnTo>
                  <a:pt x="9733" y="11291"/>
                </a:lnTo>
                <a:lnTo>
                  <a:pt x="9563" y="11437"/>
                </a:lnTo>
                <a:lnTo>
                  <a:pt x="9392" y="11607"/>
                </a:lnTo>
                <a:lnTo>
                  <a:pt x="8906" y="11607"/>
                </a:lnTo>
                <a:lnTo>
                  <a:pt x="9149" y="11364"/>
                </a:lnTo>
                <a:lnTo>
                  <a:pt x="9490" y="11047"/>
                </a:lnTo>
                <a:close/>
                <a:moveTo>
                  <a:pt x="3650" y="11193"/>
                </a:moveTo>
                <a:lnTo>
                  <a:pt x="3382" y="11364"/>
                </a:lnTo>
                <a:lnTo>
                  <a:pt x="3261" y="11485"/>
                </a:lnTo>
                <a:lnTo>
                  <a:pt x="3139" y="11631"/>
                </a:lnTo>
                <a:lnTo>
                  <a:pt x="2798" y="11607"/>
                </a:lnTo>
                <a:lnTo>
                  <a:pt x="3066" y="11242"/>
                </a:lnTo>
                <a:lnTo>
                  <a:pt x="3650" y="11193"/>
                </a:lnTo>
                <a:close/>
                <a:moveTo>
                  <a:pt x="4331" y="11145"/>
                </a:moveTo>
                <a:lnTo>
                  <a:pt x="4112" y="11315"/>
                </a:lnTo>
                <a:lnTo>
                  <a:pt x="3966" y="11461"/>
                </a:lnTo>
                <a:lnTo>
                  <a:pt x="3869" y="11558"/>
                </a:lnTo>
                <a:lnTo>
                  <a:pt x="3772" y="11656"/>
                </a:lnTo>
                <a:lnTo>
                  <a:pt x="3407" y="11656"/>
                </a:lnTo>
                <a:lnTo>
                  <a:pt x="3577" y="11485"/>
                </a:lnTo>
                <a:lnTo>
                  <a:pt x="3699" y="11339"/>
                </a:lnTo>
                <a:lnTo>
                  <a:pt x="3820" y="11169"/>
                </a:lnTo>
                <a:lnTo>
                  <a:pt x="4331" y="11145"/>
                </a:lnTo>
                <a:close/>
                <a:moveTo>
                  <a:pt x="6375" y="11120"/>
                </a:moveTo>
                <a:lnTo>
                  <a:pt x="6205" y="11242"/>
                </a:lnTo>
                <a:lnTo>
                  <a:pt x="5986" y="11412"/>
                </a:lnTo>
                <a:lnTo>
                  <a:pt x="5888" y="11510"/>
                </a:lnTo>
                <a:lnTo>
                  <a:pt x="5815" y="11631"/>
                </a:lnTo>
                <a:lnTo>
                  <a:pt x="5037" y="11656"/>
                </a:lnTo>
                <a:lnTo>
                  <a:pt x="5353" y="11339"/>
                </a:lnTo>
                <a:lnTo>
                  <a:pt x="5572" y="11169"/>
                </a:lnTo>
                <a:lnTo>
                  <a:pt x="5596" y="11120"/>
                </a:lnTo>
                <a:close/>
                <a:moveTo>
                  <a:pt x="5134" y="11145"/>
                </a:moveTo>
                <a:lnTo>
                  <a:pt x="4964" y="11291"/>
                </a:lnTo>
                <a:lnTo>
                  <a:pt x="4794" y="11461"/>
                </a:lnTo>
                <a:lnTo>
                  <a:pt x="4769" y="11510"/>
                </a:lnTo>
                <a:lnTo>
                  <a:pt x="4769" y="11583"/>
                </a:lnTo>
                <a:lnTo>
                  <a:pt x="4769" y="11631"/>
                </a:lnTo>
                <a:lnTo>
                  <a:pt x="4794" y="11656"/>
                </a:lnTo>
                <a:lnTo>
                  <a:pt x="4137" y="11680"/>
                </a:lnTo>
                <a:lnTo>
                  <a:pt x="4137" y="11680"/>
                </a:lnTo>
                <a:lnTo>
                  <a:pt x="4258" y="11510"/>
                </a:lnTo>
                <a:lnTo>
                  <a:pt x="4404" y="11388"/>
                </a:lnTo>
                <a:lnTo>
                  <a:pt x="4575" y="11266"/>
                </a:lnTo>
                <a:lnTo>
                  <a:pt x="4672" y="11218"/>
                </a:lnTo>
                <a:lnTo>
                  <a:pt x="4721" y="11145"/>
                </a:lnTo>
                <a:close/>
                <a:moveTo>
                  <a:pt x="8541" y="0"/>
                </a:moveTo>
                <a:lnTo>
                  <a:pt x="8468" y="49"/>
                </a:lnTo>
                <a:lnTo>
                  <a:pt x="8395" y="146"/>
                </a:lnTo>
                <a:lnTo>
                  <a:pt x="8370" y="244"/>
                </a:lnTo>
                <a:lnTo>
                  <a:pt x="8346" y="463"/>
                </a:lnTo>
                <a:lnTo>
                  <a:pt x="8370" y="706"/>
                </a:lnTo>
                <a:lnTo>
                  <a:pt x="8419" y="949"/>
                </a:lnTo>
                <a:lnTo>
                  <a:pt x="4842" y="974"/>
                </a:lnTo>
                <a:lnTo>
                  <a:pt x="2555" y="998"/>
                </a:lnTo>
                <a:lnTo>
                  <a:pt x="1411" y="1022"/>
                </a:lnTo>
                <a:lnTo>
                  <a:pt x="827" y="1022"/>
                </a:lnTo>
                <a:lnTo>
                  <a:pt x="511" y="1047"/>
                </a:lnTo>
                <a:lnTo>
                  <a:pt x="243" y="1120"/>
                </a:lnTo>
                <a:lnTo>
                  <a:pt x="195" y="1144"/>
                </a:lnTo>
                <a:lnTo>
                  <a:pt x="170" y="1193"/>
                </a:lnTo>
                <a:lnTo>
                  <a:pt x="146" y="1241"/>
                </a:lnTo>
                <a:lnTo>
                  <a:pt x="170" y="1290"/>
                </a:lnTo>
                <a:lnTo>
                  <a:pt x="146" y="1314"/>
                </a:lnTo>
                <a:lnTo>
                  <a:pt x="73" y="1509"/>
                </a:lnTo>
                <a:lnTo>
                  <a:pt x="24" y="1704"/>
                </a:lnTo>
                <a:lnTo>
                  <a:pt x="0" y="1923"/>
                </a:lnTo>
                <a:lnTo>
                  <a:pt x="0" y="2142"/>
                </a:lnTo>
                <a:lnTo>
                  <a:pt x="24" y="2580"/>
                </a:lnTo>
                <a:lnTo>
                  <a:pt x="73" y="2993"/>
                </a:lnTo>
                <a:lnTo>
                  <a:pt x="97" y="3626"/>
                </a:lnTo>
                <a:lnTo>
                  <a:pt x="122" y="4234"/>
                </a:lnTo>
                <a:lnTo>
                  <a:pt x="122" y="5475"/>
                </a:lnTo>
                <a:lnTo>
                  <a:pt x="97" y="6302"/>
                </a:lnTo>
                <a:lnTo>
                  <a:pt x="73" y="7130"/>
                </a:lnTo>
                <a:lnTo>
                  <a:pt x="49" y="7957"/>
                </a:lnTo>
                <a:lnTo>
                  <a:pt x="49" y="8784"/>
                </a:lnTo>
                <a:lnTo>
                  <a:pt x="73" y="9563"/>
                </a:lnTo>
                <a:lnTo>
                  <a:pt x="97" y="10317"/>
                </a:lnTo>
                <a:lnTo>
                  <a:pt x="146" y="11072"/>
                </a:lnTo>
                <a:lnTo>
                  <a:pt x="170" y="11850"/>
                </a:lnTo>
                <a:lnTo>
                  <a:pt x="195" y="11923"/>
                </a:lnTo>
                <a:lnTo>
                  <a:pt x="219" y="11972"/>
                </a:lnTo>
                <a:lnTo>
                  <a:pt x="268" y="12020"/>
                </a:lnTo>
                <a:lnTo>
                  <a:pt x="316" y="12045"/>
                </a:lnTo>
                <a:lnTo>
                  <a:pt x="438" y="12045"/>
                </a:lnTo>
                <a:lnTo>
                  <a:pt x="511" y="12020"/>
                </a:lnTo>
                <a:lnTo>
                  <a:pt x="560" y="11996"/>
                </a:lnTo>
                <a:lnTo>
                  <a:pt x="560" y="11972"/>
                </a:lnTo>
                <a:lnTo>
                  <a:pt x="681" y="11923"/>
                </a:lnTo>
                <a:lnTo>
                  <a:pt x="803" y="11899"/>
                </a:lnTo>
                <a:lnTo>
                  <a:pt x="949" y="11874"/>
                </a:lnTo>
                <a:lnTo>
                  <a:pt x="1119" y="11874"/>
                </a:lnTo>
                <a:lnTo>
                  <a:pt x="1436" y="11899"/>
                </a:lnTo>
                <a:lnTo>
                  <a:pt x="1679" y="11923"/>
                </a:lnTo>
                <a:lnTo>
                  <a:pt x="2360" y="11972"/>
                </a:lnTo>
                <a:lnTo>
                  <a:pt x="3042" y="12045"/>
                </a:lnTo>
                <a:lnTo>
                  <a:pt x="3747" y="12093"/>
                </a:lnTo>
                <a:lnTo>
                  <a:pt x="4477" y="12118"/>
                </a:lnTo>
                <a:lnTo>
                  <a:pt x="4404" y="12215"/>
                </a:lnTo>
                <a:lnTo>
                  <a:pt x="4307" y="12337"/>
                </a:lnTo>
                <a:lnTo>
                  <a:pt x="4161" y="12580"/>
                </a:lnTo>
                <a:lnTo>
                  <a:pt x="3991" y="13018"/>
                </a:lnTo>
                <a:lnTo>
                  <a:pt x="3845" y="13334"/>
                </a:lnTo>
                <a:lnTo>
                  <a:pt x="3674" y="13651"/>
                </a:lnTo>
                <a:lnTo>
                  <a:pt x="3358" y="14283"/>
                </a:lnTo>
                <a:lnTo>
                  <a:pt x="3236" y="14502"/>
                </a:lnTo>
                <a:lnTo>
                  <a:pt x="3139" y="14746"/>
                </a:lnTo>
                <a:lnTo>
                  <a:pt x="3090" y="14843"/>
                </a:lnTo>
                <a:lnTo>
                  <a:pt x="3090" y="14965"/>
                </a:lnTo>
                <a:lnTo>
                  <a:pt x="3090" y="15086"/>
                </a:lnTo>
                <a:lnTo>
                  <a:pt x="3139" y="15232"/>
                </a:lnTo>
                <a:lnTo>
                  <a:pt x="3188" y="15281"/>
                </a:lnTo>
                <a:lnTo>
                  <a:pt x="3236" y="15305"/>
                </a:lnTo>
                <a:lnTo>
                  <a:pt x="3309" y="15330"/>
                </a:lnTo>
                <a:lnTo>
                  <a:pt x="3382" y="15305"/>
                </a:lnTo>
                <a:lnTo>
                  <a:pt x="3480" y="15281"/>
                </a:lnTo>
                <a:lnTo>
                  <a:pt x="3553" y="15208"/>
                </a:lnTo>
                <a:lnTo>
                  <a:pt x="3601" y="15159"/>
                </a:lnTo>
                <a:lnTo>
                  <a:pt x="3650" y="15086"/>
                </a:lnTo>
                <a:lnTo>
                  <a:pt x="3747" y="14916"/>
                </a:lnTo>
                <a:lnTo>
                  <a:pt x="3820" y="14721"/>
                </a:lnTo>
                <a:lnTo>
                  <a:pt x="4088" y="14210"/>
                </a:lnTo>
                <a:lnTo>
                  <a:pt x="4331" y="13699"/>
                </a:lnTo>
                <a:lnTo>
                  <a:pt x="4526" y="13237"/>
                </a:lnTo>
                <a:lnTo>
                  <a:pt x="4721" y="12750"/>
                </a:lnTo>
                <a:lnTo>
                  <a:pt x="4867" y="12434"/>
                </a:lnTo>
                <a:lnTo>
                  <a:pt x="4939" y="12264"/>
                </a:lnTo>
                <a:lnTo>
                  <a:pt x="4988" y="12118"/>
                </a:lnTo>
                <a:lnTo>
                  <a:pt x="6180" y="12045"/>
                </a:lnTo>
                <a:lnTo>
                  <a:pt x="7348" y="11996"/>
                </a:lnTo>
                <a:lnTo>
                  <a:pt x="7932" y="11996"/>
                </a:lnTo>
                <a:lnTo>
                  <a:pt x="8516" y="12020"/>
                </a:lnTo>
                <a:lnTo>
                  <a:pt x="9684" y="12020"/>
                </a:lnTo>
                <a:lnTo>
                  <a:pt x="10341" y="11996"/>
                </a:lnTo>
                <a:lnTo>
                  <a:pt x="10998" y="11947"/>
                </a:lnTo>
                <a:lnTo>
                  <a:pt x="11631" y="11874"/>
                </a:lnTo>
                <a:lnTo>
                  <a:pt x="12337" y="11874"/>
                </a:lnTo>
                <a:lnTo>
                  <a:pt x="12337" y="11996"/>
                </a:lnTo>
                <a:lnTo>
                  <a:pt x="12434" y="12410"/>
                </a:lnTo>
                <a:lnTo>
                  <a:pt x="12580" y="12799"/>
                </a:lnTo>
                <a:lnTo>
                  <a:pt x="12775" y="13188"/>
                </a:lnTo>
                <a:lnTo>
                  <a:pt x="12969" y="13578"/>
                </a:lnTo>
                <a:lnTo>
                  <a:pt x="13188" y="13943"/>
                </a:lnTo>
                <a:lnTo>
                  <a:pt x="13431" y="14308"/>
                </a:lnTo>
                <a:lnTo>
                  <a:pt x="13918" y="15013"/>
                </a:lnTo>
                <a:lnTo>
                  <a:pt x="14015" y="15111"/>
                </a:lnTo>
                <a:lnTo>
                  <a:pt x="14137" y="15159"/>
                </a:lnTo>
                <a:lnTo>
                  <a:pt x="14259" y="15135"/>
                </a:lnTo>
                <a:lnTo>
                  <a:pt x="14356" y="15111"/>
                </a:lnTo>
                <a:lnTo>
                  <a:pt x="14453" y="15038"/>
                </a:lnTo>
                <a:lnTo>
                  <a:pt x="14502" y="14940"/>
                </a:lnTo>
                <a:lnTo>
                  <a:pt x="14502" y="14819"/>
                </a:lnTo>
                <a:lnTo>
                  <a:pt x="14478" y="14770"/>
                </a:lnTo>
                <a:lnTo>
                  <a:pt x="14453" y="14697"/>
                </a:lnTo>
                <a:lnTo>
                  <a:pt x="13991" y="14040"/>
                </a:lnTo>
                <a:lnTo>
                  <a:pt x="13577" y="13359"/>
                </a:lnTo>
                <a:lnTo>
                  <a:pt x="13383" y="12994"/>
                </a:lnTo>
                <a:lnTo>
                  <a:pt x="13188" y="12653"/>
                </a:lnTo>
                <a:lnTo>
                  <a:pt x="13042" y="12288"/>
                </a:lnTo>
                <a:lnTo>
                  <a:pt x="12872" y="11899"/>
                </a:lnTo>
                <a:lnTo>
                  <a:pt x="13918" y="11947"/>
                </a:lnTo>
                <a:lnTo>
                  <a:pt x="14940" y="11996"/>
                </a:lnTo>
                <a:lnTo>
                  <a:pt x="15451" y="11996"/>
                </a:lnTo>
                <a:lnTo>
                  <a:pt x="15986" y="11972"/>
                </a:lnTo>
                <a:lnTo>
                  <a:pt x="16497" y="11947"/>
                </a:lnTo>
                <a:lnTo>
                  <a:pt x="17008" y="11899"/>
                </a:lnTo>
                <a:lnTo>
                  <a:pt x="17057" y="11874"/>
                </a:lnTo>
                <a:lnTo>
                  <a:pt x="17106" y="11947"/>
                </a:lnTo>
                <a:lnTo>
                  <a:pt x="17154" y="11996"/>
                </a:lnTo>
                <a:lnTo>
                  <a:pt x="17325" y="11996"/>
                </a:lnTo>
                <a:lnTo>
                  <a:pt x="17398" y="11947"/>
                </a:lnTo>
                <a:lnTo>
                  <a:pt x="17446" y="11899"/>
                </a:lnTo>
                <a:lnTo>
                  <a:pt x="17495" y="11802"/>
                </a:lnTo>
                <a:lnTo>
                  <a:pt x="17495" y="11704"/>
                </a:lnTo>
                <a:lnTo>
                  <a:pt x="17446" y="11339"/>
                </a:lnTo>
                <a:lnTo>
                  <a:pt x="17398" y="10950"/>
                </a:lnTo>
                <a:lnTo>
                  <a:pt x="17373" y="10171"/>
                </a:lnTo>
                <a:lnTo>
                  <a:pt x="17398" y="9393"/>
                </a:lnTo>
                <a:lnTo>
                  <a:pt x="17373" y="8614"/>
                </a:lnTo>
                <a:lnTo>
                  <a:pt x="17373" y="7008"/>
                </a:lnTo>
                <a:lnTo>
                  <a:pt x="17349" y="5402"/>
                </a:lnTo>
                <a:lnTo>
                  <a:pt x="17349" y="2507"/>
                </a:lnTo>
                <a:lnTo>
                  <a:pt x="17373" y="2239"/>
                </a:lnTo>
                <a:lnTo>
                  <a:pt x="17373" y="1898"/>
                </a:lnTo>
                <a:lnTo>
                  <a:pt x="17349" y="1728"/>
                </a:lnTo>
                <a:lnTo>
                  <a:pt x="17325" y="1558"/>
                </a:lnTo>
                <a:lnTo>
                  <a:pt x="17276" y="1436"/>
                </a:lnTo>
                <a:lnTo>
                  <a:pt x="17203" y="1314"/>
                </a:lnTo>
                <a:lnTo>
                  <a:pt x="17203" y="1241"/>
                </a:lnTo>
                <a:lnTo>
                  <a:pt x="17203" y="1193"/>
                </a:lnTo>
                <a:lnTo>
                  <a:pt x="17179" y="1144"/>
                </a:lnTo>
                <a:lnTo>
                  <a:pt x="17154" y="1095"/>
                </a:lnTo>
                <a:lnTo>
                  <a:pt x="17033" y="1047"/>
                </a:lnTo>
                <a:lnTo>
                  <a:pt x="16911" y="998"/>
                </a:lnTo>
                <a:lnTo>
                  <a:pt x="16789" y="974"/>
                </a:lnTo>
                <a:lnTo>
                  <a:pt x="16643" y="974"/>
                </a:lnTo>
                <a:lnTo>
                  <a:pt x="16351" y="998"/>
                </a:lnTo>
                <a:lnTo>
                  <a:pt x="16108" y="998"/>
                </a:lnTo>
                <a:lnTo>
                  <a:pt x="15062" y="974"/>
                </a:lnTo>
                <a:lnTo>
                  <a:pt x="14015" y="925"/>
                </a:lnTo>
                <a:lnTo>
                  <a:pt x="13456" y="901"/>
                </a:lnTo>
                <a:lnTo>
                  <a:pt x="12872" y="876"/>
                </a:lnTo>
                <a:lnTo>
                  <a:pt x="11704" y="901"/>
                </a:lnTo>
                <a:lnTo>
                  <a:pt x="9392" y="949"/>
                </a:lnTo>
                <a:lnTo>
                  <a:pt x="8930" y="949"/>
                </a:lnTo>
                <a:lnTo>
                  <a:pt x="8954" y="852"/>
                </a:lnTo>
                <a:lnTo>
                  <a:pt x="8954" y="779"/>
                </a:lnTo>
                <a:lnTo>
                  <a:pt x="8954" y="706"/>
                </a:lnTo>
                <a:lnTo>
                  <a:pt x="8906" y="609"/>
                </a:lnTo>
                <a:lnTo>
                  <a:pt x="8881" y="584"/>
                </a:lnTo>
                <a:lnTo>
                  <a:pt x="8857" y="463"/>
                </a:lnTo>
                <a:lnTo>
                  <a:pt x="8833" y="244"/>
                </a:lnTo>
                <a:lnTo>
                  <a:pt x="8808" y="146"/>
                </a:lnTo>
                <a:lnTo>
                  <a:pt x="8735" y="49"/>
                </a:lnTo>
                <a:lnTo>
                  <a:pt x="8662"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grpSp>
        <p:nvGrpSpPr>
          <p:cNvPr id="12" name="Shape 387"/>
          <p:cNvGrpSpPr/>
          <p:nvPr/>
        </p:nvGrpSpPr>
        <p:grpSpPr>
          <a:xfrm rot="5400000">
            <a:off x="3062037" y="3918580"/>
            <a:ext cx="722793" cy="292499"/>
            <a:chOff x="271125" y="812725"/>
            <a:chExt cx="766525" cy="221725"/>
          </a:xfrm>
        </p:grpSpPr>
        <p:sp>
          <p:nvSpPr>
            <p:cNvPr id="13" name="Shape 388"/>
            <p:cNvSpPr/>
            <p:nvPr/>
          </p:nvSpPr>
          <p:spPr>
            <a:xfrm>
              <a:off x="271125" y="921200"/>
              <a:ext cx="695775" cy="70775"/>
            </a:xfrm>
            <a:custGeom>
              <a:avLst/>
              <a:gdLst/>
              <a:ahLst/>
              <a:cxnLst/>
              <a:rect l="0" t="0" r="0" b="0"/>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4" name="Shape 389"/>
            <p:cNvSpPr/>
            <p:nvPr/>
          </p:nvSpPr>
          <p:spPr>
            <a:xfrm>
              <a:off x="858375" y="812725"/>
              <a:ext cx="179275" cy="221725"/>
            </a:xfrm>
            <a:custGeom>
              <a:avLst/>
              <a:gdLst/>
              <a:ahLst/>
              <a:cxnLst/>
              <a:rect l="0" t="0" r="0" b="0"/>
              <a:pathLst>
                <a:path w="7171" h="8869" extrusionOk="0">
                  <a:moveTo>
                    <a:pt x="5756" y="6510"/>
                  </a:moveTo>
                  <a:lnTo>
                    <a:pt x="5756" y="6604"/>
                  </a:lnTo>
                  <a:lnTo>
                    <a:pt x="5850" y="6604"/>
                  </a:lnTo>
                  <a:lnTo>
                    <a:pt x="5756" y="6510"/>
                  </a:lnTo>
                  <a:close/>
                  <a:moveTo>
                    <a:pt x="2265" y="7925"/>
                  </a:moveTo>
                  <a:lnTo>
                    <a:pt x="2252" y="7965"/>
                  </a:lnTo>
                  <a:lnTo>
                    <a:pt x="2252" y="7965"/>
                  </a:lnTo>
                  <a:lnTo>
                    <a:pt x="2284" y="7953"/>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gr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ctrTitle" idx="4294967295"/>
          </p:nvPr>
        </p:nvSpPr>
        <p:spPr>
          <a:xfrm>
            <a:off x="1822500" y="1202350"/>
            <a:ext cx="5457000" cy="1159799"/>
          </a:xfrm>
          <a:prstGeom prst="rect">
            <a:avLst/>
          </a:prstGeom>
        </p:spPr>
        <p:txBody>
          <a:bodyPr lIns="91425" tIns="91425" rIns="91425" bIns="91425" anchor="t" anchorCtr="0">
            <a:noAutofit/>
          </a:bodyPr>
          <a:lstStyle/>
          <a:p>
            <a:pPr lvl="0">
              <a:spcBef>
                <a:spcPts val="0"/>
              </a:spcBef>
              <a:buNone/>
            </a:pPr>
            <a:r>
              <a:rPr lang="en" sz="4800" dirty="0"/>
              <a:t>hello!</a:t>
            </a:r>
          </a:p>
        </p:txBody>
      </p:sp>
      <p:sp>
        <p:nvSpPr>
          <p:cNvPr id="64" name="Shape 64"/>
          <p:cNvSpPr txBox="1">
            <a:spLocks noGrp="1"/>
          </p:cNvSpPr>
          <p:nvPr>
            <p:ph type="subTitle" idx="4294967295"/>
          </p:nvPr>
        </p:nvSpPr>
        <p:spPr>
          <a:xfrm>
            <a:off x="1035312" y="2287507"/>
            <a:ext cx="7065819" cy="2509781"/>
          </a:xfrm>
          <a:prstGeom prst="rect">
            <a:avLst/>
          </a:prstGeom>
        </p:spPr>
        <p:txBody>
          <a:bodyPr lIns="91425" tIns="91425" rIns="91425" bIns="91425" anchor="t" anchorCtr="0">
            <a:noAutofit/>
          </a:bodyPr>
          <a:lstStyle/>
          <a:p>
            <a:pPr lvl="0" algn="ctr" rtl="0">
              <a:spcBef>
                <a:spcPts val="0"/>
              </a:spcBef>
              <a:buNone/>
            </a:pPr>
            <a:r>
              <a:rPr lang="en" sz="3600" b="1" dirty="0"/>
              <a:t>I am </a:t>
            </a:r>
            <a:r>
              <a:rPr lang="en" sz="3600" b="1" dirty="0" smtClean="0"/>
              <a:t>Adam Alvarez Miller</a:t>
            </a:r>
            <a:br>
              <a:rPr lang="en" sz="3600" b="1" dirty="0" smtClean="0"/>
            </a:br>
            <a:endParaRPr lang="en" sz="1800" b="1" dirty="0"/>
          </a:p>
          <a:p>
            <a:pPr lvl="0" algn="ctr" rtl="0">
              <a:spcBef>
                <a:spcPts val="0"/>
              </a:spcBef>
              <a:buClr>
                <a:schemeClr val="dk1"/>
              </a:buClr>
              <a:buSzPct val="55000"/>
              <a:buFont typeface="Arial"/>
              <a:buNone/>
            </a:pPr>
            <a:r>
              <a:rPr lang="en" sz="1800" dirty="0" smtClean="0">
                <a:solidFill>
                  <a:schemeClr val="lt1"/>
                </a:solidFill>
              </a:rPr>
              <a:t>I am a Senior Biomedical Engineering student at the University of Cincinnati, and I would like to showcase my activity in Jillian Richmond’s Physics classroom at Scarlet Oaks.</a:t>
            </a:r>
            <a:br>
              <a:rPr lang="en" sz="1800" dirty="0" smtClean="0">
                <a:solidFill>
                  <a:schemeClr val="lt1"/>
                </a:solidFill>
              </a:rPr>
            </a:br>
            <a:endParaRPr lang="en" sz="1050" dirty="0" smtClean="0">
              <a:solidFill>
                <a:schemeClr val="lt1"/>
              </a:solidFill>
            </a:endParaRPr>
          </a:p>
          <a:p>
            <a:pPr algn="ctr">
              <a:spcBef>
                <a:spcPts val="0"/>
              </a:spcBef>
              <a:buClr>
                <a:schemeClr val="dk1"/>
              </a:buClr>
              <a:buSzPct val="55000"/>
              <a:buNone/>
            </a:pPr>
            <a:r>
              <a:rPr lang="en-US" sz="1200" dirty="0"/>
              <a:t>“RET is funded by the National Science Foundation, grant #EEC </a:t>
            </a:r>
            <a:r>
              <a:rPr lang="en-US" sz="1200" b="1" i="1" dirty="0"/>
              <a:t>-</a:t>
            </a:r>
            <a:r>
              <a:rPr lang="en-US" sz="1200" dirty="0"/>
              <a:t>1404766.”</a:t>
            </a:r>
          </a:p>
          <a:p>
            <a:pPr lvl="0" algn="ctr" rtl="0">
              <a:spcBef>
                <a:spcPts val="0"/>
              </a:spcBef>
              <a:buClr>
                <a:schemeClr val="dk1"/>
              </a:buClr>
              <a:buSzPct val="55000"/>
              <a:buFont typeface="Arial"/>
              <a:buNone/>
            </a:pPr>
            <a:endParaRPr lang="en" sz="1800" dirty="0" smtClean="0">
              <a:solidFill>
                <a:schemeClr val="lt1"/>
              </a:solidFill>
            </a:endParaRPr>
          </a:p>
        </p:txBody>
      </p:sp>
      <p:sp>
        <p:nvSpPr>
          <p:cNvPr id="65" name="Shape 65"/>
          <p:cNvSpPr/>
          <p:nvPr/>
        </p:nvSpPr>
        <p:spPr>
          <a:xfrm>
            <a:off x="3799401" y="2051575"/>
            <a:ext cx="1442480" cy="102977"/>
          </a:xfrm>
          <a:custGeom>
            <a:avLst/>
            <a:gdLst/>
            <a:ahLst/>
            <a:cxnLst/>
            <a:rect l="0" t="0" r="0" b="0"/>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
        <p:nvSpPr>
          <p:cNvPr id="66" name="Shape 66"/>
          <p:cNvSpPr/>
          <p:nvPr/>
        </p:nvSpPr>
        <p:spPr>
          <a:xfrm>
            <a:off x="4249879" y="520003"/>
            <a:ext cx="655607" cy="748167"/>
          </a:xfrm>
          <a:custGeom>
            <a:avLst/>
            <a:gdLst/>
            <a:ahLst/>
            <a:cxnLst/>
            <a:rect l="0" t="0" r="0" b="0"/>
            <a:pathLst>
              <a:path w="15695" h="16620" extrusionOk="0">
                <a:moveTo>
                  <a:pt x="7786" y="755"/>
                </a:moveTo>
                <a:lnTo>
                  <a:pt x="7567" y="780"/>
                </a:lnTo>
                <a:lnTo>
                  <a:pt x="7324" y="804"/>
                </a:lnTo>
                <a:lnTo>
                  <a:pt x="7105" y="877"/>
                </a:lnTo>
                <a:lnTo>
                  <a:pt x="6910" y="999"/>
                </a:lnTo>
                <a:lnTo>
                  <a:pt x="6813" y="1072"/>
                </a:lnTo>
                <a:lnTo>
                  <a:pt x="6740" y="1145"/>
                </a:lnTo>
                <a:lnTo>
                  <a:pt x="6691" y="1242"/>
                </a:lnTo>
                <a:lnTo>
                  <a:pt x="6643" y="1364"/>
                </a:lnTo>
                <a:lnTo>
                  <a:pt x="6667" y="1388"/>
                </a:lnTo>
                <a:lnTo>
                  <a:pt x="6691" y="1412"/>
                </a:lnTo>
                <a:lnTo>
                  <a:pt x="6740" y="1388"/>
                </a:lnTo>
                <a:lnTo>
                  <a:pt x="6764" y="1412"/>
                </a:lnTo>
                <a:lnTo>
                  <a:pt x="6716" y="1461"/>
                </a:lnTo>
                <a:lnTo>
                  <a:pt x="6691" y="1510"/>
                </a:lnTo>
                <a:lnTo>
                  <a:pt x="6691" y="1680"/>
                </a:lnTo>
                <a:lnTo>
                  <a:pt x="6716" y="1826"/>
                </a:lnTo>
                <a:lnTo>
                  <a:pt x="6764" y="1996"/>
                </a:lnTo>
                <a:lnTo>
                  <a:pt x="6813" y="2166"/>
                </a:lnTo>
                <a:lnTo>
                  <a:pt x="6886" y="2312"/>
                </a:lnTo>
                <a:lnTo>
                  <a:pt x="7008" y="2434"/>
                </a:lnTo>
                <a:lnTo>
                  <a:pt x="7129" y="2556"/>
                </a:lnTo>
                <a:lnTo>
                  <a:pt x="7251" y="2629"/>
                </a:lnTo>
                <a:lnTo>
                  <a:pt x="7300" y="2629"/>
                </a:lnTo>
                <a:lnTo>
                  <a:pt x="7324" y="2604"/>
                </a:lnTo>
                <a:lnTo>
                  <a:pt x="7324" y="2580"/>
                </a:lnTo>
                <a:lnTo>
                  <a:pt x="7324" y="2556"/>
                </a:lnTo>
                <a:lnTo>
                  <a:pt x="7056" y="2069"/>
                </a:lnTo>
                <a:lnTo>
                  <a:pt x="6983" y="1826"/>
                </a:lnTo>
                <a:lnTo>
                  <a:pt x="6910" y="1583"/>
                </a:lnTo>
                <a:lnTo>
                  <a:pt x="7202" y="1874"/>
                </a:lnTo>
                <a:lnTo>
                  <a:pt x="7543" y="2142"/>
                </a:lnTo>
                <a:lnTo>
                  <a:pt x="7884" y="2385"/>
                </a:lnTo>
                <a:lnTo>
                  <a:pt x="8273" y="2580"/>
                </a:lnTo>
                <a:lnTo>
                  <a:pt x="8468" y="2677"/>
                </a:lnTo>
                <a:lnTo>
                  <a:pt x="8662" y="2726"/>
                </a:lnTo>
                <a:lnTo>
                  <a:pt x="8857" y="2775"/>
                </a:lnTo>
                <a:lnTo>
                  <a:pt x="9076" y="2823"/>
                </a:lnTo>
                <a:lnTo>
                  <a:pt x="9490" y="2823"/>
                </a:lnTo>
                <a:lnTo>
                  <a:pt x="9709" y="2799"/>
                </a:lnTo>
                <a:lnTo>
                  <a:pt x="9928" y="2750"/>
                </a:lnTo>
                <a:lnTo>
                  <a:pt x="9952" y="2726"/>
                </a:lnTo>
                <a:lnTo>
                  <a:pt x="9976" y="2677"/>
                </a:lnTo>
                <a:lnTo>
                  <a:pt x="9952" y="2629"/>
                </a:lnTo>
                <a:lnTo>
                  <a:pt x="9928" y="2604"/>
                </a:lnTo>
                <a:lnTo>
                  <a:pt x="9538" y="2531"/>
                </a:lnTo>
                <a:lnTo>
                  <a:pt x="9173" y="2458"/>
                </a:lnTo>
                <a:lnTo>
                  <a:pt x="8784" y="2410"/>
                </a:lnTo>
                <a:lnTo>
                  <a:pt x="8419" y="2312"/>
                </a:lnTo>
                <a:lnTo>
                  <a:pt x="8224" y="2239"/>
                </a:lnTo>
                <a:lnTo>
                  <a:pt x="8054" y="2142"/>
                </a:lnTo>
                <a:lnTo>
                  <a:pt x="7689" y="1947"/>
                </a:lnTo>
                <a:lnTo>
                  <a:pt x="7348" y="1728"/>
                </a:lnTo>
                <a:lnTo>
                  <a:pt x="7008" y="1510"/>
                </a:lnTo>
                <a:lnTo>
                  <a:pt x="7251" y="1583"/>
                </a:lnTo>
                <a:lnTo>
                  <a:pt x="7494" y="1631"/>
                </a:lnTo>
                <a:lnTo>
                  <a:pt x="7981" y="1753"/>
                </a:lnTo>
                <a:lnTo>
                  <a:pt x="8297" y="1826"/>
                </a:lnTo>
                <a:lnTo>
                  <a:pt x="8638" y="1923"/>
                </a:lnTo>
                <a:lnTo>
                  <a:pt x="8954" y="1947"/>
                </a:lnTo>
                <a:lnTo>
                  <a:pt x="9125" y="1947"/>
                </a:lnTo>
                <a:lnTo>
                  <a:pt x="9295" y="1923"/>
                </a:lnTo>
                <a:lnTo>
                  <a:pt x="9344" y="1899"/>
                </a:lnTo>
                <a:lnTo>
                  <a:pt x="9344" y="1850"/>
                </a:lnTo>
                <a:lnTo>
                  <a:pt x="9344" y="1826"/>
                </a:lnTo>
                <a:lnTo>
                  <a:pt x="9319" y="1777"/>
                </a:lnTo>
                <a:lnTo>
                  <a:pt x="9027" y="1655"/>
                </a:lnTo>
                <a:lnTo>
                  <a:pt x="8711" y="1558"/>
                </a:lnTo>
                <a:lnTo>
                  <a:pt x="8078" y="1437"/>
                </a:lnTo>
                <a:lnTo>
                  <a:pt x="7567" y="1315"/>
                </a:lnTo>
                <a:lnTo>
                  <a:pt x="7300" y="1266"/>
                </a:lnTo>
                <a:lnTo>
                  <a:pt x="7032" y="1266"/>
                </a:lnTo>
                <a:lnTo>
                  <a:pt x="7251" y="1145"/>
                </a:lnTo>
                <a:lnTo>
                  <a:pt x="7470" y="1072"/>
                </a:lnTo>
                <a:lnTo>
                  <a:pt x="7738" y="1047"/>
                </a:lnTo>
                <a:lnTo>
                  <a:pt x="8005" y="1072"/>
                </a:lnTo>
                <a:lnTo>
                  <a:pt x="8273" y="1120"/>
                </a:lnTo>
                <a:lnTo>
                  <a:pt x="8541" y="1193"/>
                </a:lnTo>
                <a:lnTo>
                  <a:pt x="8760" y="1266"/>
                </a:lnTo>
                <a:lnTo>
                  <a:pt x="8954" y="1339"/>
                </a:lnTo>
                <a:lnTo>
                  <a:pt x="9368" y="1558"/>
                </a:lnTo>
                <a:lnTo>
                  <a:pt x="9806" y="1753"/>
                </a:lnTo>
                <a:lnTo>
                  <a:pt x="10001" y="1826"/>
                </a:lnTo>
                <a:lnTo>
                  <a:pt x="10220" y="1874"/>
                </a:lnTo>
                <a:lnTo>
                  <a:pt x="10268" y="1850"/>
                </a:lnTo>
                <a:lnTo>
                  <a:pt x="10293" y="1826"/>
                </a:lnTo>
                <a:lnTo>
                  <a:pt x="10317" y="1801"/>
                </a:lnTo>
                <a:lnTo>
                  <a:pt x="10293" y="1753"/>
                </a:lnTo>
                <a:lnTo>
                  <a:pt x="10098" y="1558"/>
                </a:lnTo>
                <a:lnTo>
                  <a:pt x="9879" y="1388"/>
                </a:lnTo>
                <a:lnTo>
                  <a:pt x="9611" y="1242"/>
                </a:lnTo>
                <a:lnTo>
                  <a:pt x="9344" y="1120"/>
                </a:lnTo>
                <a:lnTo>
                  <a:pt x="9052" y="1023"/>
                </a:lnTo>
                <a:lnTo>
                  <a:pt x="8760" y="926"/>
                </a:lnTo>
                <a:lnTo>
                  <a:pt x="8224" y="804"/>
                </a:lnTo>
                <a:lnTo>
                  <a:pt x="8030" y="755"/>
                </a:lnTo>
                <a:close/>
                <a:moveTo>
                  <a:pt x="5888" y="1996"/>
                </a:moveTo>
                <a:lnTo>
                  <a:pt x="5864" y="2020"/>
                </a:lnTo>
                <a:lnTo>
                  <a:pt x="5694" y="2142"/>
                </a:lnTo>
                <a:lnTo>
                  <a:pt x="5523" y="2264"/>
                </a:lnTo>
                <a:lnTo>
                  <a:pt x="5207" y="2556"/>
                </a:lnTo>
                <a:lnTo>
                  <a:pt x="4891" y="2823"/>
                </a:lnTo>
                <a:lnTo>
                  <a:pt x="4745" y="2969"/>
                </a:lnTo>
                <a:lnTo>
                  <a:pt x="4623" y="3140"/>
                </a:lnTo>
                <a:lnTo>
                  <a:pt x="4623" y="3188"/>
                </a:lnTo>
                <a:lnTo>
                  <a:pt x="4647" y="3213"/>
                </a:lnTo>
                <a:lnTo>
                  <a:pt x="4842" y="3115"/>
                </a:lnTo>
                <a:lnTo>
                  <a:pt x="4988" y="3018"/>
                </a:lnTo>
                <a:lnTo>
                  <a:pt x="5280" y="2775"/>
                </a:lnTo>
                <a:lnTo>
                  <a:pt x="5645" y="2458"/>
                </a:lnTo>
                <a:lnTo>
                  <a:pt x="5986" y="2166"/>
                </a:lnTo>
                <a:lnTo>
                  <a:pt x="6010" y="2093"/>
                </a:lnTo>
                <a:lnTo>
                  <a:pt x="5986" y="2045"/>
                </a:lnTo>
                <a:lnTo>
                  <a:pt x="5937" y="1996"/>
                </a:lnTo>
                <a:close/>
                <a:moveTo>
                  <a:pt x="6107" y="5622"/>
                </a:moveTo>
                <a:lnTo>
                  <a:pt x="6059" y="5646"/>
                </a:lnTo>
                <a:lnTo>
                  <a:pt x="6010" y="5670"/>
                </a:lnTo>
                <a:lnTo>
                  <a:pt x="5961" y="5719"/>
                </a:lnTo>
                <a:lnTo>
                  <a:pt x="5888" y="5768"/>
                </a:lnTo>
                <a:lnTo>
                  <a:pt x="5815" y="5816"/>
                </a:lnTo>
                <a:lnTo>
                  <a:pt x="5767" y="5889"/>
                </a:lnTo>
                <a:lnTo>
                  <a:pt x="5718" y="5987"/>
                </a:lnTo>
                <a:lnTo>
                  <a:pt x="5669" y="6157"/>
                </a:lnTo>
                <a:lnTo>
                  <a:pt x="5669" y="6327"/>
                </a:lnTo>
                <a:lnTo>
                  <a:pt x="5669" y="6425"/>
                </a:lnTo>
                <a:lnTo>
                  <a:pt x="5718" y="6546"/>
                </a:lnTo>
                <a:lnTo>
                  <a:pt x="5767" y="6644"/>
                </a:lnTo>
                <a:lnTo>
                  <a:pt x="5815" y="6717"/>
                </a:lnTo>
                <a:lnTo>
                  <a:pt x="5888" y="6790"/>
                </a:lnTo>
                <a:lnTo>
                  <a:pt x="5986" y="6863"/>
                </a:lnTo>
                <a:lnTo>
                  <a:pt x="6083" y="6911"/>
                </a:lnTo>
                <a:lnTo>
                  <a:pt x="6180" y="6936"/>
                </a:lnTo>
                <a:lnTo>
                  <a:pt x="6326" y="6936"/>
                </a:lnTo>
                <a:lnTo>
                  <a:pt x="6399" y="6911"/>
                </a:lnTo>
                <a:lnTo>
                  <a:pt x="6448" y="6863"/>
                </a:lnTo>
                <a:lnTo>
                  <a:pt x="6570" y="6717"/>
                </a:lnTo>
                <a:lnTo>
                  <a:pt x="6643" y="6546"/>
                </a:lnTo>
                <a:lnTo>
                  <a:pt x="6667" y="6352"/>
                </a:lnTo>
                <a:lnTo>
                  <a:pt x="6667" y="6157"/>
                </a:lnTo>
                <a:lnTo>
                  <a:pt x="6618" y="5962"/>
                </a:lnTo>
                <a:lnTo>
                  <a:pt x="6594" y="5889"/>
                </a:lnTo>
                <a:lnTo>
                  <a:pt x="6521" y="5792"/>
                </a:lnTo>
                <a:lnTo>
                  <a:pt x="6472" y="5719"/>
                </a:lnTo>
                <a:lnTo>
                  <a:pt x="6375" y="5670"/>
                </a:lnTo>
                <a:lnTo>
                  <a:pt x="6302" y="5622"/>
                </a:lnTo>
                <a:close/>
                <a:moveTo>
                  <a:pt x="9368" y="5622"/>
                </a:moveTo>
                <a:lnTo>
                  <a:pt x="9319" y="5646"/>
                </a:lnTo>
                <a:lnTo>
                  <a:pt x="9271" y="5670"/>
                </a:lnTo>
                <a:lnTo>
                  <a:pt x="9222" y="5719"/>
                </a:lnTo>
                <a:lnTo>
                  <a:pt x="9149" y="5768"/>
                </a:lnTo>
                <a:lnTo>
                  <a:pt x="9076" y="5816"/>
                </a:lnTo>
                <a:lnTo>
                  <a:pt x="9027" y="5889"/>
                </a:lnTo>
                <a:lnTo>
                  <a:pt x="8979" y="5987"/>
                </a:lnTo>
                <a:lnTo>
                  <a:pt x="8930" y="6157"/>
                </a:lnTo>
                <a:lnTo>
                  <a:pt x="8930" y="6327"/>
                </a:lnTo>
                <a:lnTo>
                  <a:pt x="8930" y="6425"/>
                </a:lnTo>
                <a:lnTo>
                  <a:pt x="8979" y="6546"/>
                </a:lnTo>
                <a:lnTo>
                  <a:pt x="9027" y="6644"/>
                </a:lnTo>
                <a:lnTo>
                  <a:pt x="9076" y="6717"/>
                </a:lnTo>
                <a:lnTo>
                  <a:pt x="9149" y="6790"/>
                </a:lnTo>
                <a:lnTo>
                  <a:pt x="9246" y="6863"/>
                </a:lnTo>
                <a:lnTo>
                  <a:pt x="9344" y="6911"/>
                </a:lnTo>
                <a:lnTo>
                  <a:pt x="9441" y="6936"/>
                </a:lnTo>
                <a:lnTo>
                  <a:pt x="9587" y="6936"/>
                </a:lnTo>
                <a:lnTo>
                  <a:pt x="9660" y="6911"/>
                </a:lnTo>
                <a:lnTo>
                  <a:pt x="9709" y="6863"/>
                </a:lnTo>
                <a:lnTo>
                  <a:pt x="9830" y="6717"/>
                </a:lnTo>
                <a:lnTo>
                  <a:pt x="9903" y="6546"/>
                </a:lnTo>
                <a:lnTo>
                  <a:pt x="9928" y="6352"/>
                </a:lnTo>
                <a:lnTo>
                  <a:pt x="9928" y="6157"/>
                </a:lnTo>
                <a:lnTo>
                  <a:pt x="9879" y="5962"/>
                </a:lnTo>
                <a:lnTo>
                  <a:pt x="9855" y="5889"/>
                </a:lnTo>
                <a:lnTo>
                  <a:pt x="9782" y="5792"/>
                </a:lnTo>
                <a:lnTo>
                  <a:pt x="9733" y="5719"/>
                </a:lnTo>
                <a:lnTo>
                  <a:pt x="9636" y="5670"/>
                </a:lnTo>
                <a:lnTo>
                  <a:pt x="9563" y="5622"/>
                </a:lnTo>
                <a:close/>
                <a:moveTo>
                  <a:pt x="7786" y="6765"/>
                </a:moveTo>
                <a:lnTo>
                  <a:pt x="7738" y="6814"/>
                </a:lnTo>
                <a:lnTo>
                  <a:pt x="7713" y="6863"/>
                </a:lnTo>
                <a:lnTo>
                  <a:pt x="7713" y="7082"/>
                </a:lnTo>
                <a:lnTo>
                  <a:pt x="7738" y="7301"/>
                </a:lnTo>
                <a:lnTo>
                  <a:pt x="7738" y="7520"/>
                </a:lnTo>
                <a:lnTo>
                  <a:pt x="7762" y="7739"/>
                </a:lnTo>
                <a:lnTo>
                  <a:pt x="7786" y="7787"/>
                </a:lnTo>
                <a:lnTo>
                  <a:pt x="7811" y="7812"/>
                </a:lnTo>
                <a:lnTo>
                  <a:pt x="7908" y="7860"/>
                </a:lnTo>
                <a:lnTo>
                  <a:pt x="7957" y="7836"/>
                </a:lnTo>
                <a:lnTo>
                  <a:pt x="8005" y="7836"/>
                </a:lnTo>
                <a:lnTo>
                  <a:pt x="8030" y="7787"/>
                </a:lnTo>
                <a:lnTo>
                  <a:pt x="8054" y="7739"/>
                </a:lnTo>
                <a:lnTo>
                  <a:pt x="8054" y="7641"/>
                </a:lnTo>
                <a:lnTo>
                  <a:pt x="8054" y="7520"/>
                </a:lnTo>
                <a:lnTo>
                  <a:pt x="8030" y="7301"/>
                </a:lnTo>
                <a:lnTo>
                  <a:pt x="7981" y="7057"/>
                </a:lnTo>
                <a:lnTo>
                  <a:pt x="7957" y="6936"/>
                </a:lnTo>
                <a:lnTo>
                  <a:pt x="7884" y="6814"/>
                </a:lnTo>
                <a:lnTo>
                  <a:pt x="7835" y="6765"/>
                </a:lnTo>
                <a:close/>
                <a:moveTo>
                  <a:pt x="8589" y="8274"/>
                </a:moveTo>
                <a:lnTo>
                  <a:pt x="8249" y="8371"/>
                </a:lnTo>
                <a:lnTo>
                  <a:pt x="7932" y="8444"/>
                </a:lnTo>
                <a:lnTo>
                  <a:pt x="7592" y="8469"/>
                </a:lnTo>
                <a:lnTo>
                  <a:pt x="7421" y="8469"/>
                </a:lnTo>
                <a:lnTo>
                  <a:pt x="7251" y="8444"/>
                </a:lnTo>
                <a:lnTo>
                  <a:pt x="7202" y="8469"/>
                </a:lnTo>
                <a:lnTo>
                  <a:pt x="7178" y="8469"/>
                </a:lnTo>
                <a:lnTo>
                  <a:pt x="7154" y="8517"/>
                </a:lnTo>
                <a:lnTo>
                  <a:pt x="7178" y="8542"/>
                </a:lnTo>
                <a:lnTo>
                  <a:pt x="7227" y="8639"/>
                </a:lnTo>
                <a:lnTo>
                  <a:pt x="7300" y="8688"/>
                </a:lnTo>
                <a:lnTo>
                  <a:pt x="7373" y="8761"/>
                </a:lnTo>
                <a:lnTo>
                  <a:pt x="7470" y="8785"/>
                </a:lnTo>
                <a:lnTo>
                  <a:pt x="7665" y="8834"/>
                </a:lnTo>
                <a:lnTo>
                  <a:pt x="7908" y="8834"/>
                </a:lnTo>
                <a:lnTo>
                  <a:pt x="8127" y="8809"/>
                </a:lnTo>
                <a:lnTo>
                  <a:pt x="8370" y="8761"/>
                </a:lnTo>
                <a:lnTo>
                  <a:pt x="8565" y="8712"/>
                </a:lnTo>
                <a:lnTo>
                  <a:pt x="8735" y="8639"/>
                </a:lnTo>
                <a:lnTo>
                  <a:pt x="8808" y="8590"/>
                </a:lnTo>
                <a:lnTo>
                  <a:pt x="8833" y="8542"/>
                </a:lnTo>
                <a:lnTo>
                  <a:pt x="8833" y="8469"/>
                </a:lnTo>
                <a:lnTo>
                  <a:pt x="8833" y="8396"/>
                </a:lnTo>
                <a:lnTo>
                  <a:pt x="8784" y="8347"/>
                </a:lnTo>
                <a:lnTo>
                  <a:pt x="8735" y="8298"/>
                </a:lnTo>
                <a:lnTo>
                  <a:pt x="8662" y="8274"/>
                </a:lnTo>
                <a:close/>
                <a:moveTo>
                  <a:pt x="6618" y="9928"/>
                </a:moveTo>
                <a:lnTo>
                  <a:pt x="6862" y="10026"/>
                </a:lnTo>
                <a:lnTo>
                  <a:pt x="7105" y="10099"/>
                </a:lnTo>
                <a:lnTo>
                  <a:pt x="7373" y="10172"/>
                </a:lnTo>
                <a:lnTo>
                  <a:pt x="7616" y="10220"/>
                </a:lnTo>
                <a:lnTo>
                  <a:pt x="7859" y="10245"/>
                </a:lnTo>
                <a:lnTo>
                  <a:pt x="8127" y="10269"/>
                </a:lnTo>
                <a:lnTo>
                  <a:pt x="8370" y="10245"/>
                </a:lnTo>
                <a:lnTo>
                  <a:pt x="8614" y="10220"/>
                </a:lnTo>
                <a:lnTo>
                  <a:pt x="8833" y="10172"/>
                </a:lnTo>
                <a:lnTo>
                  <a:pt x="9052" y="10123"/>
                </a:lnTo>
                <a:lnTo>
                  <a:pt x="9027" y="10366"/>
                </a:lnTo>
                <a:lnTo>
                  <a:pt x="8735" y="10391"/>
                </a:lnTo>
                <a:lnTo>
                  <a:pt x="8443" y="10415"/>
                </a:lnTo>
                <a:lnTo>
                  <a:pt x="8419" y="10415"/>
                </a:lnTo>
                <a:lnTo>
                  <a:pt x="8151" y="10391"/>
                </a:lnTo>
                <a:lnTo>
                  <a:pt x="8005" y="10391"/>
                </a:lnTo>
                <a:lnTo>
                  <a:pt x="7859" y="10415"/>
                </a:lnTo>
                <a:lnTo>
                  <a:pt x="7859" y="10439"/>
                </a:lnTo>
                <a:lnTo>
                  <a:pt x="7835" y="10464"/>
                </a:lnTo>
                <a:lnTo>
                  <a:pt x="7835" y="10512"/>
                </a:lnTo>
                <a:lnTo>
                  <a:pt x="7884" y="10585"/>
                </a:lnTo>
                <a:lnTo>
                  <a:pt x="7932" y="10610"/>
                </a:lnTo>
                <a:lnTo>
                  <a:pt x="8078" y="10683"/>
                </a:lnTo>
                <a:lnTo>
                  <a:pt x="8224" y="10707"/>
                </a:lnTo>
                <a:lnTo>
                  <a:pt x="8346" y="10731"/>
                </a:lnTo>
                <a:lnTo>
                  <a:pt x="8687" y="10731"/>
                </a:lnTo>
                <a:lnTo>
                  <a:pt x="8857" y="10707"/>
                </a:lnTo>
                <a:lnTo>
                  <a:pt x="9027" y="10683"/>
                </a:lnTo>
                <a:lnTo>
                  <a:pt x="9027" y="10804"/>
                </a:lnTo>
                <a:lnTo>
                  <a:pt x="8687" y="10853"/>
                </a:lnTo>
                <a:lnTo>
                  <a:pt x="8541" y="10877"/>
                </a:lnTo>
                <a:lnTo>
                  <a:pt x="8370" y="10902"/>
                </a:lnTo>
                <a:lnTo>
                  <a:pt x="7932" y="10902"/>
                </a:lnTo>
                <a:lnTo>
                  <a:pt x="7786" y="10950"/>
                </a:lnTo>
                <a:lnTo>
                  <a:pt x="7762" y="10999"/>
                </a:lnTo>
                <a:lnTo>
                  <a:pt x="7786" y="11023"/>
                </a:lnTo>
                <a:lnTo>
                  <a:pt x="7884" y="11121"/>
                </a:lnTo>
                <a:lnTo>
                  <a:pt x="8030" y="11194"/>
                </a:lnTo>
                <a:lnTo>
                  <a:pt x="8200" y="11242"/>
                </a:lnTo>
                <a:lnTo>
                  <a:pt x="8589" y="11242"/>
                </a:lnTo>
                <a:lnTo>
                  <a:pt x="8760" y="11218"/>
                </a:lnTo>
                <a:lnTo>
                  <a:pt x="8930" y="11194"/>
                </a:lnTo>
                <a:lnTo>
                  <a:pt x="9076" y="11121"/>
                </a:lnTo>
                <a:lnTo>
                  <a:pt x="9125" y="11218"/>
                </a:lnTo>
                <a:lnTo>
                  <a:pt x="8954" y="11291"/>
                </a:lnTo>
                <a:lnTo>
                  <a:pt x="8760" y="11340"/>
                </a:lnTo>
                <a:lnTo>
                  <a:pt x="8151" y="11461"/>
                </a:lnTo>
                <a:lnTo>
                  <a:pt x="8127" y="11461"/>
                </a:lnTo>
                <a:lnTo>
                  <a:pt x="8127" y="11486"/>
                </a:lnTo>
                <a:lnTo>
                  <a:pt x="8151" y="11510"/>
                </a:lnTo>
                <a:lnTo>
                  <a:pt x="8346" y="11583"/>
                </a:lnTo>
                <a:lnTo>
                  <a:pt x="8589" y="11607"/>
                </a:lnTo>
                <a:lnTo>
                  <a:pt x="8370" y="11656"/>
                </a:lnTo>
                <a:lnTo>
                  <a:pt x="8151" y="11680"/>
                </a:lnTo>
                <a:lnTo>
                  <a:pt x="7932" y="11680"/>
                </a:lnTo>
                <a:lnTo>
                  <a:pt x="7713" y="11656"/>
                </a:lnTo>
                <a:lnTo>
                  <a:pt x="7421" y="11632"/>
                </a:lnTo>
                <a:lnTo>
                  <a:pt x="7129" y="11559"/>
                </a:lnTo>
                <a:lnTo>
                  <a:pt x="6862" y="11461"/>
                </a:lnTo>
                <a:lnTo>
                  <a:pt x="6740" y="11388"/>
                </a:lnTo>
                <a:lnTo>
                  <a:pt x="6618" y="11291"/>
                </a:lnTo>
                <a:lnTo>
                  <a:pt x="6594" y="11242"/>
                </a:lnTo>
                <a:lnTo>
                  <a:pt x="6667" y="11194"/>
                </a:lnTo>
                <a:lnTo>
                  <a:pt x="6716" y="11121"/>
                </a:lnTo>
                <a:lnTo>
                  <a:pt x="6716" y="11023"/>
                </a:lnTo>
                <a:lnTo>
                  <a:pt x="6716" y="10950"/>
                </a:lnTo>
                <a:lnTo>
                  <a:pt x="6667" y="10804"/>
                </a:lnTo>
                <a:lnTo>
                  <a:pt x="6618" y="10610"/>
                </a:lnTo>
                <a:lnTo>
                  <a:pt x="6594" y="10415"/>
                </a:lnTo>
                <a:lnTo>
                  <a:pt x="6594" y="10245"/>
                </a:lnTo>
                <a:lnTo>
                  <a:pt x="6618" y="10074"/>
                </a:lnTo>
                <a:lnTo>
                  <a:pt x="6643" y="9977"/>
                </a:lnTo>
                <a:lnTo>
                  <a:pt x="6643" y="9953"/>
                </a:lnTo>
                <a:lnTo>
                  <a:pt x="6618" y="10001"/>
                </a:lnTo>
                <a:lnTo>
                  <a:pt x="6618" y="9928"/>
                </a:lnTo>
                <a:close/>
                <a:moveTo>
                  <a:pt x="9636" y="11218"/>
                </a:moveTo>
                <a:lnTo>
                  <a:pt x="9782" y="11291"/>
                </a:lnTo>
                <a:lnTo>
                  <a:pt x="9928" y="11364"/>
                </a:lnTo>
                <a:lnTo>
                  <a:pt x="9855" y="11510"/>
                </a:lnTo>
                <a:lnTo>
                  <a:pt x="9757" y="11632"/>
                </a:lnTo>
                <a:lnTo>
                  <a:pt x="9636" y="11778"/>
                </a:lnTo>
                <a:lnTo>
                  <a:pt x="9514" y="11875"/>
                </a:lnTo>
                <a:lnTo>
                  <a:pt x="9246" y="12070"/>
                </a:lnTo>
                <a:lnTo>
                  <a:pt x="8930" y="12240"/>
                </a:lnTo>
                <a:lnTo>
                  <a:pt x="8589" y="12362"/>
                </a:lnTo>
                <a:lnTo>
                  <a:pt x="8249" y="12435"/>
                </a:lnTo>
                <a:lnTo>
                  <a:pt x="7908" y="12483"/>
                </a:lnTo>
                <a:lnTo>
                  <a:pt x="7592" y="12508"/>
                </a:lnTo>
                <a:lnTo>
                  <a:pt x="7227" y="12508"/>
                </a:lnTo>
                <a:lnTo>
                  <a:pt x="6886" y="12459"/>
                </a:lnTo>
                <a:lnTo>
                  <a:pt x="6521" y="12362"/>
                </a:lnTo>
                <a:lnTo>
                  <a:pt x="6375" y="12289"/>
                </a:lnTo>
                <a:lnTo>
                  <a:pt x="6205" y="12216"/>
                </a:lnTo>
                <a:lnTo>
                  <a:pt x="6083" y="12118"/>
                </a:lnTo>
                <a:lnTo>
                  <a:pt x="5986" y="12021"/>
                </a:lnTo>
                <a:lnTo>
                  <a:pt x="5888" y="11924"/>
                </a:lnTo>
                <a:lnTo>
                  <a:pt x="5815" y="11826"/>
                </a:lnTo>
                <a:lnTo>
                  <a:pt x="5694" y="11583"/>
                </a:lnTo>
                <a:lnTo>
                  <a:pt x="5572" y="11315"/>
                </a:lnTo>
                <a:lnTo>
                  <a:pt x="5645" y="11291"/>
                </a:lnTo>
                <a:lnTo>
                  <a:pt x="5840" y="11267"/>
                </a:lnTo>
                <a:lnTo>
                  <a:pt x="6107" y="11242"/>
                </a:lnTo>
                <a:lnTo>
                  <a:pt x="6180" y="11364"/>
                </a:lnTo>
                <a:lnTo>
                  <a:pt x="6278" y="11486"/>
                </a:lnTo>
                <a:lnTo>
                  <a:pt x="6448" y="11656"/>
                </a:lnTo>
                <a:lnTo>
                  <a:pt x="6594" y="11753"/>
                </a:lnTo>
                <a:lnTo>
                  <a:pt x="6764" y="11851"/>
                </a:lnTo>
                <a:lnTo>
                  <a:pt x="7105" y="11972"/>
                </a:lnTo>
                <a:lnTo>
                  <a:pt x="7446" y="12045"/>
                </a:lnTo>
                <a:lnTo>
                  <a:pt x="7811" y="12094"/>
                </a:lnTo>
                <a:lnTo>
                  <a:pt x="8151" y="12094"/>
                </a:lnTo>
                <a:lnTo>
                  <a:pt x="8492" y="12070"/>
                </a:lnTo>
                <a:lnTo>
                  <a:pt x="8833" y="11972"/>
                </a:lnTo>
                <a:lnTo>
                  <a:pt x="9003" y="11924"/>
                </a:lnTo>
                <a:lnTo>
                  <a:pt x="9173" y="11851"/>
                </a:lnTo>
                <a:lnTo>
                  <a:pt x="9295" y="11753"/>
                </a:lnTo>
                <a:lnTo>
                  <a:pt x="9441" y="11607"/>
                </a:lnTo>
                <a:lnTo>
                  <a:pt x="9563" y="11461"/>
                </a:lnTo>
                <a:lnTo>
                  <a:pt x="9587" y="11364"/>
                </a:lnTo>
                <a:lnTo>
                  <a:pt x="9611" y="11291"/>
                </a:lnTo>
                <a:lnTo>
                  <a:pt x="9636" y="11218"/>
                </a:lnTo>
                <a:close/>
                <a:moveTo>
                  <a:pt x="5231" y="11437"/>
                </a:moveTo>
                <a:lnTo>
                  <a:pt x="5231" y="11583"/>
                </a:lnTo>
                <a:lnTo>
                  <a:pt x="5280" y="11729"/>
                </a:lnTo>
                <a:lnTo>
                  <a:pt x="5329" y="11875"/>
                </a:lnTo>
                <a:lnTo>
                  <a:pt x="5402" y="12021"/>
                </a:lnTo>
                <a:lnTo>
                  <a:pt x="5596" y="12264"/>
                </a:lnTo>
                <a:lnTo>
                  <a:pt x="5815" y="12459"/>
                </a:lnTo>
                <a:lnTo>
                  <a:pt x="6010" y="12581"/>
                </a:lnTo>
                <a:lnTo>
                  <a:pt x="6205" y="12702"/>
                </a:lnTo>
                <a:lnTo>
                  <a:pt x="6399" y="12775"/>
                </a:lnTo>
                <a:lnTo>
                  <a:pt x="6618" y="12848"/>
                </a:lnTo>
                <a:lnTo>
                  <a:pt x="6837" y="12897"/>
                </a:lnTo>
                <a:lnTo>
                  <a:pt x="7056" y="12946"/>
                </a:lnTo>
                <a:lnTo>
                  <a:pt x="7494" y="12970"/>
                </a:lnTo>
                <a:lnTo>
                  <a:pt x="7908" y="12946"/>
                </a:lnTo>
                <a:lnTo>
                  <a:pt x="8322" y="12897"/>
                </a:lnTo>
                <a:lnTo>
                  <a:pt x="8760" y="12775"/>
                </a:lnTo>
                <a:lnTo>
                  <a:pt x="9149" y="12629"/>
                </a:lnTo>
                <a:lnTo>
                  <a:pt x="9344" y="12532"/>
                </a:lnTo>
                <a:lnTo>
                  <a:pt x="9538" y="12410"/>
                </a:lnTo>
                <a:lnTo>
                  <a:pt x="9709" y="12289"/>
                </a:lnTo>
                <a:lnTo>
                  <a:pt x="9879" y="12143"/>
                </a:lnTo>
                <a:lnTo>
                  <a:pt x="10025" y="11997"/>
                </a:lnTo>
                <a:lnTo>
                  <a:pt x="10147" y="11851"/>
                </a:lnTo>
                <a:lnTo>
                  <a:pt x="10268" y="11656"/>
                </a:lnTo>
                <a:lnTo>
                  <a:pt x="10366" y="11486"/>
                </a:lnTo>
                <a:lnTo>
                  <a:pt x="10950" y="11583"/>
                </a:lnTo>
                <a:lnTo>
                  <a:pt x="10974" y="11583"/>
                </a:lnTo>
                <a:lnTo>
                  <a:pt x="10828" y="11680"/>
                </a:lnTo>
                <a:lnTo>
                  <a:pt x="10658" y="11778"/>
                </a:lnTo>
                <a:lnTo>
                  <a:pt x="10512" y="11899"/>
                </a:lnTo>
                <a:lnTo>
                  <a:pt x="10366" y="12045"/>
                </a:lnTo>
                <a:lnTo>
                  <a:pt x="10317" y="12118"/>
                </a:lnTo>
                <a:lnTo>
                  <a:pt x="10293" y="12216"/>
                </a:lnTo>
                <a:lnTo>
                  <a:pt x="10439" y="12167"/>
                </a:lnTo>
                <a:lnTo>
                  <a:pt x="10585" y="12094"/>
                </a:lnTo>
                <a:lnTo>
                  <a:pt x="10852" y="11924"/>
                </a:lnTo>
                <a:lnTo>
                  <a:pt x="11193" y="11778"/>
                </a:lnTo>
                <a:lnTo>
                  <a:pt x="11315" y="11753"/>
                </a:lnTo>
                <a:lnTo>
                  <a:pt x="11436" y="11705"/>
                </a:lnTo>
                <a:lnTo>
                  <a:pt x="11461" y="11680"/>
                </a:lnTo>
                <a:lnTo>
                  <a:pt x="12020" y="11851"/>
                </a:lnTo>
                <a:lnTo>
                  <a:pt x="11728" y="11948"/>
                </a:lnTo>
                <a:lnTo>
                  <a:pt x="11436" y="12070"/>
                </a:lnTo>
                <a:lnTo>
                  <a:pt x="11144" y="12191"/>
                </a:lnTo>
                <a:lnTo>
                  <a:pt x="10877" y="12362"/>
                </a:lnTo>
                <a:lnTo>
                  <a:pt x="10633" y="12532"/>
                </a:lnTo>
                <a:lnTo>
                  <a:pt x="10609" y="12556"/>
                </a:lnTo>
                <a:lnTo>
                  <a:pt x="10633" y="12581"/>
                </a:lnTo>
                <a:lnTo>
                  <a:pt x="11144" y="12386"/>
                </a:lnTo>
                <a:lnTo>
                  <a:pt x="11655" y="12216"/>
                </a:lnTo>
                <a:lnTo>
                  <a:pt x="11874" y="12167"/>
                </a:lnTo>
                <a:lnTo>
                  <a:pt x="12093" y="12118"/>
                </a:lnTo>
                <a:lnTo>
                  <a:pt x="12312" y="12094"/>
                </a:lnTo>
                <a:lnTo>
                  <a:pt x="12531" y="12021"/>
                </a:lnTo>
                <a:lnTo>
                  <a:pt x="12969" y="12216"/>
                </a:lnTo>
                <a:lnTo>
                  <a:pt x="12726" y="12289"/>
                </a:lnTo>
                <a:lnTo>
                  <a:pt x="12507" y="12386"/>
                </a:lnTo>
                <a:lnTo>
                  <a:pt x="11874" y="12654"/>
                </a:lnTo>
                <a:lnTo>
                  <a:pt x="11582" y="12800"/>
                </a:lnTo>
                <a:lnTo>
                  <a:pt x="11266" y="12897"/>
                </a:lnTo>
                <a:lnTo>
                  <a:pt x="11242" y="12921"/>
                </a:lnTo>
                <a:lnTo>
                  <a:pt x="11217" y="12946"/>
                </a:lnTo>
                <a:lnTo>
                  <a:pt x="11242" y="12970"/>
                </a:lnTo>
                <a:lnTo>
                  <a:pt x="11266" y="12994"/>
                </a:lnTo>
                <a:lnTo>
                  <a:pt x="11850" y="12873"/>
                </a:lnTo>
                <a:lnTo>
                  <a:pt x="12458" y="12727"/>
                </a:lnTo>
                <a:lnTo>
                  <a:pt x="12677" y="12678"/>
                </a:lnTo>
                <a:lnTo>
                  <a:pt x="12920" y="12629"/>
                </a:lnTo>
                <a:lnTo>
                  <a:pt x="13164" y="12556"/>
                </a:lnTo>
                <a:lnTo>
                  <a:pt x="13285" y="12508"/>
                </a:lnTo>
                <a:lnTo>
                  <a:pt x="13383" y="12459"/>
                </a:lnTo>
                <a:lnTo>
                  <a:pt x="13626" y="12629"/>
                </a:lnTo>
                <a:lnTo>
                  <a:pt x="13869" y="12824"/>
                </a:lnTo>
                <a:lnTo>
                  <a:pt x="13602" y="12873"/>
                </a:lnTo>
                <a:lnTo>
                  <a:pt x="12847" y="13067"/>
                </a:lnTo>
                <a:lnTo>
                  <a:pt x="12482" y="13165"/>
                </a:lnTo>
                <a:lnTo>
                  <a:pt x="12142" y="13286"/>
                </a:lnTo>
                <a:lnTo>
                  <a:pt x="12093" y="13335"/>
                </a:lnTo>
                <a:lnTo>
                  <a:pt x="12117" y="13359"/>
                </a:lnTo>
                <a:lnTo>
                  <a:pt x="12263" y="13408"/>
                </a:lnTo>
                <a:lnTo>
                  <a:pt x="12409" y="13432"/>
                </a:lnTo>
                <a:lnTo>
                  <a:pt x="12531" y="13457"/>
                </a:lnTo>
                <a:lnTo>
                  <a:pt x="12677" y="13432"/>
                </a:lnTo>
                <a:lnTo>
                  <a:pt x="12969" y="13408"/>
                </a:lnTo>
                <a:lnTo>
                  <a:pt x="13237" y="13335"/>
                </a:lnTo>
                <a:lnTo>
                  <a:pt x="13675" y="13238"/>
                </a:lnTo>
                <a:lnTo>
                  <a:pt x="13869" y="13189"/>
                </a:lnTo>
                <a:lnTo>
                  <a:pt x="14088" y="13165"/>
                </a:lnTo>
                <a:lnTo>
                  <a:pt x="14186" y="13140"/>
                </a:lnTo>
                <a:lnTo>
                  <a:pt x="14356" y="13335"/>
                </a:lnTo>
                <a:lnTo>
                  <a:pt x="14502" y="13530"/>
                </a:lnTo>
                <a:lnTo>
                  <a:pt x="14186" y="13554"/>
                </a:lnTo>
                <a:lnTo>
                  <a:pt x="13845" y="13578"/>
                </a:lnTo>
                <a:lnTo>
                  <a:pt x="13529" y="13627"/>
                </a:lnTo>
                <a:lnTo>
                  <a:pt x="13212" y="13676"/>
                </a:lnTo>
                <a:lnTo>
                  <a:pt x="13042" y="13724"/>
                </a:lnTo>
                <a:lnTo>
                  <a:pt x="12896" y="13773"/>
                </a:lnTo>
                <a:lnTo>
                  <a:pt x="12872" y="13797"/>
                </a:lnTo>
                <a:lnTo>
                  <a:pt x="12872" y="13822"/>
                </a:lnTo>
                <a:lnTo>
                  <a:pt x="12896" y="13846"/>
                </a:lnTo>
                <a:lnTo>
                  <a:pt x="12896" y="13870"/>
                </a:lnTo>
                <a:lnTo>
                  <a:pt x="13188" y="13919"/>
                </a:lnTo>
                <a:lnTo>
                  <a:pt x="13456" y="13943"/>
                </a:lnTo>
                <a:lnTo>
                  <a:pt x="13991" y="13919"/>
                </a:lnTo>
                <a:lnTo>
                  <a:pt x="14745" y="13919"/>
                </a:lnTo>
                <a:lnTo>
                  <a:pt x="14916" y="14284"/>
                </a:lnTo>
                <a:lnTo>
                  <a:pt x="14405" y="14308"/>
                </a:lnTo>
                <a:lnTo>
                  <a:pt x="13821" y="14308"/>
                </a:lnTo>
                <a:lnTo>
                  <a:pt x="13529" y="14333"/>
                </a:lnTo>
                <a:lnTo>
                  <a:pt x="13383" y="14357"/>
                </a:lnTo>
                <a:lnTo>
                  <a:pt x="13237" y="14381"/>
                </a:lnTo>
                <a:lnTo>
                  <a:pt x="13212" y="14406"/>
                </a:lnTo>
                <a:lnTo>
                  <a:pt x="13188" y="14454"/>
                </a:lnTo>
                <a:lnTo>
                  <a:pt x="13212" y="14503"/>
                </a:lnTo>
                <a:lnTo>
                  <a:pt x="13237" y="14527"/>
                </a:lnTo>
                <a:lnTo>
                  <a:pt x="13529" y="14600"/>
                </a:lnTo>
                <a:lnTo>
                  <a:pt x="13821" y="14625"/>
                </a:lnTo>
                <a:lnTo>
                  <a:pt x="14721" y="14625"/>
                </a:lnTo>
                <a:lnTo>
                  <a:pt x="15037" y="14600"/>
                </a:lnTo>
                <a:lnTo>
                  <a:pt x="15110" y="14868"/>
                </a:lnTo>
                <a:lnTo>
                  <a:pt x="15159" y="15136"/>
                </a:lnTo>
                <a:lnTo>
                  <a:pt x="14989" y="15087"/>
                </a:lnTo>
                <a:lnTo>
                  <a:pt x="14818" y="15087"/>
                </a:lnTo>
                <a:lnTo>
                  <a:pt x="14453" y="15063"/>
                </a:lnTo>
                <a:lnTo>
                  <a:pt x="14234" y="15063"/>
                </a:lnTo>
                <a:lnTo>
                  <a:pt x="13991" y="15087"/>
                </a:lnTo>
                <a:lnTo>
                  <a:pt x="13772" y="15111"/>
                </a:lnTo>
                <a:lnTo>
                  <a:pt x="13529" y="15184"/>
                </a:lnTo>
                <a:lnTo>
                  <a:pt x="13504" y="15209"/>
                </a:lnTo>
                <a:lnTo>
                  <a:pt x="13504" y="15233"/>
                </a:lnTo>
                <a:lnTo>
                  <a:pt x="13504" y="15282"/>
                </a:lnTo>
                <a:lnTo>
                  <a:pt x="13553" y="15282"/>
                </a:lnTo>
                <a:lnTo>
                  <a:pt x="14015" y="15306"/>
                </a:lnTo>
                <a:lnTo>
                  <a:pt x="14453" y="15330"/>
                </a:lnTo>
                <a:lnTo>
                  <a:pt x="14843" y="15355"/>
                </a:lnTo>
                <a:lnTo>
                  <a:pt x="15013" y="15355"/>
                </a:lnTo>
                <a:lnTo>
                  <a:pt x="15183" y="15330"/>
                </a:lnTo>
                <a:lnTo>
                  <a:pt x="15183" y="15330"/>
                </a:lnTo>
                <a:lnTo>
                  <a:pt x="15086" y="15355"/>
                </a:lnTo>
                <a:lnTo>
                  <a:pt x="14794" y="15452"/>
                </a:lnTo>
                <a:lnTo>
                  <a:pt x="14502" y="15549"/>
                </a:lnTo>
                <a:lnTo>
                  <a:pt x="13918" y="15671"/>
                </a:lnTo>
                <a:lnTo>
                  <a:pt x="13310" y="15768"/>
                </a:lnTo>
                <a:lnTo>
                  <a:pt x="12701" y="15841"/>
                </a:lnTo>
                <a:lnTo>
                  <a:pt x="12677" y="15720"/>
                </a:lnTo>
                <a:lnTo>
                  <a:pt x="12653" y="15525"/>
                </a:lnTo>
                <a:lnTo>
                  <a:pt x="12628" y="15428"/>
                </a:lnTo>
                <a:lnTo>
                  <a:pt x="12555" y="15330"/>
                </a:lnTo>
                <a:lnTo>
                  <a:pt x="12482" y="15257"/>
                </a:lnTo>
                <a:lnTo>
                  <a:pt x="12385" y="15233"/>
                </a:lnTo>
                <a:lnTo>
                  <a:pt x="12288" y="15257"/>
                </a:lnTo>
                <a:lnTo>
                  <a:pt x="12215" y="15330"/>
                </a:lnTo>
                <a:lnTo>
                  <a:pt x="12166" y="15428"/>
                </a:lnTo>
                <a:lnTo>
                  <a:pt x="12142" y="15525"/>
                </a:lnTo>
                <a:lnTo>
                  <a:pt x="12142" y="15720"/>
                </a:lnTo>
                <a:lnTo>
                  <a:pt x="12142" y="15890"/>
                </a:lnTo>
                <a:lnTo>
                  <a:pt x="11801" y="15939"/>
                </a:lnTo>
                <a:lnTo>
                  <a:pt x="11290" y="15987"/>
                </a:lnTo>
                <a:lnTo>
                  <a:pt x="10755" y="16036"/>
                </a:lnTo>
                <a:lnTo>
                  <a:pt x="9709" y="16085"/>
                </a:lnTo>
                <a:lnTo>
                  <a:pt x="7592" y="16085"/>
                </a:lnTo>
                <a:lnTo>
                  <a:pt x="6521" y="16060"/>
                </a:lnTo>
                <a:lnTo>
                  <a:pt x="5475" y="16012"/>
                </a:lnTo>
                <a:lnTo>
                  <a:pt x="4428" y="15939"/>
                </a:lnTo>
                <a:lnTo>
                  <a:pt x="3382" y="15841"/>
                </a:lnTo>
                <a:lnTo>
                  <a:pt x="3236" y="15817"/>
                </a:lnTo>
                <a:lnTo>
                  <a:pt x="3236" y="15768"/>
                </a:lnTo>
                <a:lnTo>
                  <a:pt x="3236" y="15671"/>
                </a:lnTo>
                <a:lnTo>
                  <a:pt x="3212" y="15622"/>
                </a:lnTo>
                <a:lnTo>
                  <a:pt x="3212" y="15574"/>
                </a:lnTo>
                <a:lnTo>
                  <a:pt x="3236" y="15403"/>
                </a:lnTo>
                <a:lnTo>
                  <a:pt x="3236" y="15306"/>
                </a:lnTo>
                <a:lnTo>
                  <a:pt x="3212" y="15209"/>
                </a:lnTo>
                <a:lnTo>
                  <a:pt x="3163" y="15136"/>
                </a:lnTo>
                <a:lnTo>
                  <a:pt x="3090" y="15087"/>
                </a:lnTo>
                <a:lnTo>
                  <a:pt x="3017" y="15087"/>
                </a:lnTo>
                <a:lnTo>
                  <a:pt x="2920" y="15111"/>
                </a:lnTo>
                <a:lnTo>
                  <a:pt x="2823" y="15209"/>
                </a:lnTo>
                <a:lnTo>
                  <a:pt x="2750" y="15330"/>
                </a:lnTo>
                <a:lnTo>
                  <a:pt x="2725" y="15452"/>
                </a:lnTo>
                <a:lnTo>
                  <a:pt x="2701" y="15598"/>
                </a:lnTo>
                <a:lnTo>
                  <a:pt x="2701" y="15695"/>
                </a:lnTo>
                <a:lnTo>
                  <a:pt x="2141" y="15525"/>
                </a:lnTo>
                <a:lnTo>
                  <a:pt x="1582" y="15355"/>
                </a:lnTo>
                <a:lnTo>
                  <a:pt x="1314" y="15282"/>
                </a:lnTo>
                <a:lnTo>
                  <a:pt x="1046" y="15257"/>
                </a:lnTo>
                <a:lnTo>
                  <a:pt x="754" y="15233"/>
                </a:lnTo>
                <a:lnTo>
                  <a:pt x="487" y="15257"/>
                </a:lnTo>
                <a:lnTo>
                  <a:pt x="462" y="15038"/>
                </a:lnTo>
                <a:lnTo>
                  <a:pt x="487" y="14844"/>
                </a:lnTo>
                <a:lnTo>
                  <a:pt x="511" y="14625"/>
                </a:lnTo>
                <a:lnTo>
                  <a:pt x="584" y="14430"/>
                </a:lnTo>
                <a:lnTo>
                  <a:pt x="657" y="14235"/>
                </a:lnTo>
                <a:lnTo>
                  <a:pt x="754" y="14041"/>
                </a:lnTo>
                <a:lnTo>
                  <a:pt x="852" y="13870"/>
                </a:lnTo>
                <a:lnTo>
                  <a:pt x="973" y="13676"/>
                </a:lnTo>
                <a:lnTo>
                  <a:pt x="1241" y="13359"/>
                </a:lnTo>
                <a:lnTo>
                  <a:pt x="1557" y="13043"/>
                </a:lnTo>
                <a:lnTo>
                  <a:pt x="1874" y="12775"/>
                </a:lnTo>
                <a:lnTo>
                  <a:pt x="2190" y="12532"/>
                </a:lnTo>
                <a:lnTo>
                  <a:pt x="2409" y="12386"/>
                </a:lnTo>
                <a:lnTo>
                  <a:pt x="2604" y="12289"/>
                </a:lnTo>
                <a:lnTo>
                  <a:pt x="3042" y="12070"/>
                </a:lnTo>
                <a:lnTo>
                  <a:pt x="3480" y="11924"/>
                </a:lnTo>
                <a:lnTo>
                  <a:pt x="3942" y="11778"/>
                </a:lnTo>
                <a:lnTo>
                  <a:pt x="4234" y="11680"/>
                </a:lnTo>
                <a:lnTo>
                  <a:pt x="4574" y="11607"/>
                </a:lnTo>
                <a:lnTo>
                  <a:pt x="5231" y="11437"/>
                </a:lnTo>
                <a:close/>
                <a:moveTo>
                  <a:pt x="8200" y="1"/>
                </a:moveTo>
                <a:lnTo>
                  <a:pt x="7811" y="50"/>
                </a:lnTo>
                <a:lnTo>
                  <a:pt x="7470" y="123"/>
                </a:lnTo>
                <a:lnTo>
                  <a:pt x="7154" y="244"/>
                </a:lnTo>
                <a:lnTo>
                  <a:pt x="6667" y="463"/>
                </a:lnTo>
                <a:lnTo>
                  <a:pt x="6424" y="609"/>
                </a:lnTo>
                <a:lnTo>
                  <a:pt x="6278" y="731"/>
                </a:lnTo>
                <a:lnTo>
                  <a:pt x="6205" y="804"/>
                </a:lnTo>
                <a:lnTo>
                  <a:pt x="6180" y="853"/>
                </a:lnTo>
                <a:lnTo>
                  <a:pt x="6205" y="926"/>
                </a:lnTo>
                <a:lnTo>
                  <a:pt x="6253" y="974"/>
                </a:lnTo>
                <a:lnTo>
                  <a:pt x="6302" y="999"/>
                </a:lnTo>
                <a:lnTo>
                  <a:pt x="6472" y="999"/>
                </a:lnTo>
                <a:lnTo>
                  <a:pt x="6594" y="950"/>
                </a:lnTo>
                <a:lnTo>
                  <a:pt x="6716" y="877"/>
                </a:lnTo>
                <a:lnTo>
                  <a:pt x="7178" y="682"/>
                </a:lnTo>
                <a:lnTo>
                  <a:pt x="7421" y="585"/>
                </a:lnTo>
                <a:lnTo>
                  <a:pt x="7665" y="488"/>
                </a:lnTo>
                <a:lnTo>
                  <a:pt x="8005" y="439"/>
                </a:lnTo>
                <a:lnTo>
                  <a:pt x="8346" y="415"/>
                </a:lnTo>
                <a:lnTo>
                  <a:pt x="8735" y="439"/>
                </a:lnTo>
                <a:lnTo>
                  <a:pt x="9125" y="488"/>
                </a:lnTo>
                <a:lnTo>
                  <a:pt x="9490" y="585"/>
                </a:lnTo>
                <a:lnTo>
                  <a:pt x="9855" y="707"/>
                </a:lnTo>
                <a:lnTo>
                  <a:pt x="10195" y="828"/>
                </a:lnTo>
                <a:lnTo>
                  <a:pt x="10487" y="974"/>
                </a:lnTo>
                <a:lnTo>
                  <a:pt x="10706" y="1096"/>
                </a:lnTo>
                <a:lnTo>
                  <a:pt x="10877" y="1242"/>
                </a:lnTo>
                <a:lnTo>
                  <a:pt x="11023" y="1412"/>
                </a:lnTo>
                <a:lnTo>
                  <a:pt x="11169" y="1583"/>
                </a:lnTo>
                <a:lnTo>
                  <a:pt x="11290" y="1801"/>
                </a:lnTo>
                <a:lnTo>
                  <a:pt x="11388" y="1996"/>
                </a:lnTo>
                <a:lnTo>
                  <a:pt x="11485" y="2215"/>
                </a:lnTo>
                <a:lnTo>
                  <a:pt x="11558" y="2458"/>
                </a:lnTo>
                <a:lnTo>
                  <a:pt x="11655" y="2921"/>
                </a:lnTo>
                <a:lnTo>
                  <a:pt x="11728" y="3407"/>
                </a:lnTo>
                <a:lnTo>
                  <a:pt x="11753" y="3894"/>
                </a:lnTo>
                <a:lnTo>
                  <a:pt x="11753" y="4356"/>
                </a:lnTo>
                <a:lnTo>
                  <a:pt x="11217" y="4356"/>
                </a:lnTo>
                <a:lnTo>
                  <a:pt x="10974" y="4332"/>
                </a:lnTo>
                <a:lnTo>
                  <a:pt x="10731" y="4259"/>
                </a:lnTo>
                <a:lnTo>
                  <a:pt x="10487" y="4210"/>
                </a:lnTo>
                <a:lnTo>
                  <a:pt x="10244" y="4113"/>
                </a:lnTo>
                <a:lnTo>
                  <a:pt x="9782" y="3918"/>
                </a:lnTo>
                <a:lnTo>
                  <a:pt x="9319" y="3675"/>
                </a:lnTo>
                <a:lnTo>
                  <a:pt x="8881" y="3432"/>
                </a:lnTo>
                <a:lnTo>
                  <a:pt x="8419" y="3164"/>
                </a:lnTo>
                <a:lnTo>
                  <a:pt x="7981" y="2921"/>
                </a:lnTo>
                <a:lnTo>
                  <a:pt x="7908" y="2896"/>
                </a:lnTo>
                <a:lnTo>
                  <a:pt x="7835" y="2896"/>
                </a:lnTo>
                <a:lnTo>
                  <a:pt x="7786" y="2921"/>
                </a:lnTo>
                <a:lnTo>
                  <a:pt x="7738" y="2945"/>
                </a:lnTo>
                <a:lnTo>
                  <a:pt x="7689" y="2994"/>
                </a:lnTo>
                <a:lnTo>
                  <a:pt x="7665" y="3042"/>
                </a:lnTo>
                <a:lnTo>
                  <a:pt x="7640" y="3115"/>
                </a:lnTo>
                <a:lnTo>
                  <a:pt x="7640" y="3164"/>
                </a:lnTo>
                <a:lnTo>
                  <a:pt x="7713" y="3529"/>
                </a:lnTo>
                <a:lnTo>
                  <a:pt x="7786" y="3894"/>
                </a:lnTo>
                <a:lnTo>
                  <a:pt x="7640" y="3797"/>
                </a:lnTo>
                <a:lnTo>
                  <a:pt x="7494" y="3699"/>
                </a:lnTo>
                <a:lnTo>
                  <a:pt x="7202" y="3432"/>
                </a:lnTo>
                <a:lnTo>
                  <a:pt x="6959" y="3140"/>
                </a:lnTo>
                <a:lnTo>
                  <a:pt x="6740" y="2799"/>
                </a:lnTo>
                <a:lnTo>
                  <a:pt x="6545" y="2458"/>
                </a:lnTo>
                <a:lnTo>
                  <a:pt x="6424" y="2118"/>
                </a:lnTo>
                <a:lnTo>
                  <a:pt x="6399" y="1947"/>
                </a:lnTo>
                <a:lnTo>
                  <a:pt x="6375" y="1777"/>
                </a:lnTo>
                <a:lnTo>
                  <a:pt x="6375" y="1607"/>
                </a:lnTo>
                <a:lnTo>
                  <a:pt x="6399" y="1461"/>
                </a:lnTo>
                <a:lnTo>
                  <a:pt x="6399" y="1388"/>
                </a:lnTo>
                <a:lnTo>
                  <a:pt x="6399" y="1339"/>
                </a:lnTo>
                <a:lnTo>
                  <a:pt x="6351" y="1291"/>
                </a:lnTo>
                <a:lnTo>
                  <a:pt x="6302" y="1266"/>
                </a:lnTo>
                <a:lnTo>
                  <a:pt x="6205" y="1266"/>
                </a:lnTo>
                <a:lnTo>
                  <a:pt x="6156" y="1291"/>
                </a:lnTo>
                <a:lnTo>
                  <a:pt x="6107" y="1339"/>
                </a:lnTo>
                <a:lnTo>
                  <a:pt x="6034" y="1485"/>
                </a:lnTo>
                <a:lnTo>
                  <a:pt x="6010" y="1655"/>
                </a:lnTo>
                <a:lnTo>
                  <a:pt x="5815" y="1680"/>
                </a:lnTo>
                <a:lnTo>
                  <a:pt x="5645" y="1728"/>
                </a:lnTo>
                <a:lnTo>
                  <a:pt x="5475" y="1826"/>
                </a:lnTo>
                <a:lnTo>
                  <a:pt x="5304" y="1923"/>
                </a:lnTo>
                <a:lnTo>
                  <a:pt x="5085" y="2069"/>
                </a:lnTo>
                <a:lnTo>
                  <a:pt x="4891" y="2215"/>
                </a:lnTo>
                <a:lnTo>
                  <a:pt x="4720" y="2337"/>
                </a:lnTo>
                <a:lnTo>
                  <a:pt x="4647" y="2410"/>
                </a:lnTo>
                <a:lnTo>
                  <a:pt x="4599" y="2507"/>
                </a:lnTo>
                <a:lnTo>
                  <a:pt x="4574" y="2531"/>
                </a:lnTo>
                <a:lnTo>
                  <a:pt x="4599" y="2556"/>
                </a:lnTo>
                <a:lnTo>
                  <a:pt x="4623" y="2580"/>
                </a:lnTo>
                <a:lnTo>
                  <a:pt x="4647" y="2604"/>
                </a:lnTo>
                <a:lnTo>
                  <a:pt x="4745" y="2580"/>
                </a:lnTo>
                <a:lnTo>
                  <a:pt x="4818" y="2556"/>
                </a:lnTo>
                <a:lnTo>
                  <a:pt x="4988" y="2458"/>
                </a:lnTo>
                <a:lnTo>
                  <a:pt x="5280" y="2239"/>
                </a:lnTo>
                <a:lnTo>
                  <a:pt x="5621" y="1996"/>
                </a:lnTo>
                <a:lnTo>
                  <a:pt x="5986" y="1801"/>
                </a:lnTo>
                <a:lnTo>
                  <a:pt x="5986" y="1996"/>
                </a:lnTo>
                <a:lnTo>
                  <a:pt x="6034" y="2166"/>
                </a:lnTo>
                <a:lnTo>
                  <a:pt x="6083" y="2337"/>
                </a:lnTo>
                <a:lnTo>
                  <a:pt x="6156" y="2531"/>
                </a:lnTo>
                <a:lnTo>
                  <a:pt x="6302" y="2872"/>
                </a:lnTo>
                <a:lnTo>
                  <a:pt x="6472" y="3164"/>
                </a:lnTo>
                <a:lnTo>
                  <a:pt x="6618" y="3359"/>
                </a:lnTo>
                <a:lnTo>
                  <a:pt x="6764" y="3578"/>
                </a:lnTo>
                <a:lnTo>
                  <a:pt x="6959" y="3772"/>
                </a:lnTo>
                <a:lnTo>
                  <a:pt x="7129" y="3967"/>
                </a:lnTo>
                <a:lnTo>
                  <a:pt x="7348" y="4137"/>
                </a:lnTo>
                <a:lnTo>
                  <a:pt x="7567" y="4283"/>
                </a:lnTo>
                <a:lnTo>
                  <a:pt x="7811" y="4381"/>
                </a:lnTo>
                <a:lnTo>
                  <a:pt x="8054" y="4454"/>
                </a:lnTo>
                <a:lnTo>
                  <a:pt x="8151" y="4454"/>
                </a:lnTo>
                <a:lnTo>
                  <a:pt x="8249" y="4381"/>
                </a:lnTo>
                <a:lnTo>
                  <a:pt x="8297" y="4356"/>
                </a:lnTo>
                <a:lnTo>
                  <a:pt x="8322" y="4308"/>
                </a:lnTo>
                <a:lnTo>
                  <a:pt x="8322" y="4235"/>
                </a:lnTo>
                <a:lnTo>
                  <a:pt x="8322" y="4186"/>
                </a:lnTo>
                <a:lnTo>
                  <a:pt x="8151" y="3505"/>
                </a:lnTo>
                <a:lnTo>
                  <a:pt x="8151" y="3505"/>
                </a:lnTo>
                <a:lnTo>
                  <a:pt x="8881" y="3918"/>
                </a:lnTo>
                <a:lnTo>
                  <a:pt x="9587" y="4283"/>
                </a:lnTo>
                <a:lnTo>
                  <a:pt x="9952" y="4429"/>
                </a:lnTo>
                <a:lnTo>
                  <a:pt x="10317" y="4575"/>
                </a:lnTo>
                <a:lnTo>
                  <a:pt x="10682" y="4697"/>
                </a:lnTo>
                <a:lnTo>
                  <a:pt x="11071" y="4746"/>
                </a:lnTo>
                <a:lnTo>
                  <a:pt x="11169" y="4940"/>
                </a:lnTo>
                <a:lnTo>
                  <a:pt x="11242" y="5111"/>
                </a:lnTo>
                <a:lnTo>
                  <a:pt x="11266" y="5281"/>
                </a:lnTo>
                <a:lnTo>
                  <a:pt x="11266" y="5451"/>
                </a:lnTo>
                <a:lnTo>
                  <a:pt x="11242" y="5792"/>
                </a:lnTo>
                <a:lnTo>
                  <a:pt x="11266" y="5865"/>
                </a:lnTo>
                <a:lnTo>
                  <a:pt x="11315" y="5938"/>
                </a:lnTo>
                <a:lnTo>
                  <a:pt x="11363" y="5987"/>
                </a:lnTo>
                <a:lnTo>
                  <a:pt x="11509" y="5987"/>
                </a:lnTo>
                <a:lnTo>
                  <a:pt x="11582" y="5962"/>
                </a:lnTo>
                <a:lnTo>
                  <a:pt x="11631" y="5914"/>
                </a:lnTo>
                <a:lnTo>
                  <a:pt x="11655" y="5841"/>
                </a:lnTo>
                <a:lnTo>
                  <a:pt x="11704" y="5622"/>
                </a:lnTo>
                <a:lnTo>
                  <a:pt x="11704" y="5354"/>
                </a:lnTo>
                <a:lnTo>
                  <a:pt x="11680" y="5135"/>
                </a:lnTo>
                <a:lnTo>
                  <a:pt x="11607" y="4892"/>
                </a:lnTo>
                <a:lnTo>
                  <a:pt x="11558" y="4794"/>
                </a:lnTo>
                <a:lnTo>
                  <a:pt x="11680" y="4770"/>
                </a:lnTo>
                <a:lnTo>
                  <a:pt x="11801" y="4940"/>
                </a:lnTo>
                <a:lnTo>
                  <a:pt x="11923" y="5111"/>
                </a:lnTo>
                <a:lnTo>
                  <a:pt x="11996" y="5305"/>
                </a:lnTo>
                <a:lnTo>
                  <a:pt x="12044" y="5500"/>
                </a:lnTo>
                <a:lnTo>
                  <a:pt x="12069" y="5695"/>
                </a:lnTo>
                <a:lnTo>
                  <a:pt x="12093" y="5889"/>
                </a:lnTo>
                <a:lnTo>
                  <a:pt x="12069" y="6108"/>
                </a:lnTo>
                <a:lnTo>
                  <a:pt x="12044" y="6303"/>
                </a:lnTo>
                <a:lnTo>
                  <a:pt x="11996" y="6522"/>
                </a:lnTo>
                <a:lnTo>
                  <a:pt x="11899" y="6692"/>
                </a:lnTo>
                <a:lnTo>
                  <a:pt x="11801" y="6887"/>
                </a:lnTo>
                <a:lnTo>
                  <a:pt x="11655" y="7033"/>
                </a:lnTo>
                <a:lnTo>
                  <a:pt x="11631" y="7082"/>
                </a:lnTo>
                <a:lnTo>
                  <a:pt x="11631" y="6936"/>
                </a:lnTo>
                <a:lnTo>
                  <a:pt x="11631" y="6814"/>
                </a:lnTo>
                <a:lnTo>
                  <a:pt x="11582" y="6717"/>
                </a:lnTo>
                <a:lnTo>
                  <a:pt x="11509" y="6619"/>
                </a:lnTo>
                <a:lnTo>
                  <a:pt x="11436" y="6571"/>
                </a:lnTo>
                <a:lnTo>
                  <a:pt x="11290" y="6571"/>
                </a:lnTo>
                <a:lnTo>
                  <a:pt x="11242" y="6619"/>
                </a:lnTo>
                <a:lnTo>
                  <a:pt x="11193" y="6668"/>
                </a:lnTo>
                <a:lnTo>
                  <a:pt x="11169" y="6717"/>
                </a:lnTo>
                <a:lnTo>
                  <a:pt x="11169" y="6790"/>
                </a:lnTo>
                <a:lnTo>
                  <a:pt x="11193" y="6863"/>
                </a:lnTo>
                <a:lnTo>
                  <a:pt x="11169" y="6838"/>
                </a:lnTo>
                <a:lnTo>
                  <a:pt x="11144" y="6863"/>
                </a:lnTo>
                <a:lnTo>
                  <a:pt x="11144" y="6984"/>
                </a:lnTo>
                <a:lnTo>
                  <a:pt x="11071" y="7228"/>
                </a:lnTo>
                <a:lnTo>
                  <a:pt x="10974" y="7447"/>
                </a:lnTo>
                <a:lnTo>
                  <a:pt x="10755" y="7933"/>
                </a:lnTo>
                <a:lnTo>
                  <a:pt x="10487" y="8396"/>
                </a:lnTo>
                <a:lnTo>
                  <a:pt x="10317" y="8663"/>
                </a:lnTo>
                <a:lnTo>
                  <a:pt x="10098" y="8907"/>
                </a:lnTo>
                <a:lnTo>
                  <a:pt x="9879" y="9126"/>
                </a:lnTo>
                <a:lnTo>
                  <a:pt x="9611" y="9320"/>
                </a:lnTo>
                <a:lnTo>
                  <a:pt x="9344" y="9491"/>
                </a:lnTo>
                <a:lnTo>
                  <a:pt x="9052" y="9637"/>
                </a:lnTo>
                <a:lnTo>
                  <a:pt x="8735" y="9734"/>
                </a:lnTo>
                <a:lnTo>
                  <a:pt x="8419" y="9782"/>
                </a:lnTo>
                <a:lnTo>
                  <a:pt x="8078" y="9807"/>
                </a:lnTo>
                <a:lnTo>
                  <a:pt x="7738" y="9782"/>
                </a:lnTo>
                <a:lnTo>
                  <a:pt x="7397" y="9709"/>
                </a:lnTo>
                <a:lnTo>
                  <a:pt x="7056" y="9612"/>
                </a:lnTo>
                <a:lnTo>
                  <a:pt x="6716" y="9466"/>
                </a:lnTo>
                <a:lnTo>
                  <a:pt x="6424" y="9296"/>
                </a:lnTo>
                <a:lnTo>
                  <a:pt x="6107" y="9126"/>
                </a:lnTo>
                <a:lnTo>
                  <a:pt x="5840" y="8907"/>
                </a:lnTo>
                <a:lnTo>
                  <a:pt x="5596" y="8712"/>
                </a:lnTo>
                <a:lnTo>
                  <a:pt x="5377" y="8469"/>
                </a:lnTo>
                <a:lnTo>
                  <a:pt x="5158" y="8225"/>
                </a:lnTo>
                <a:lnTo>
                  <a:pt x="4988" y="7958"/>
                </a:lnTo>
                <a:lnTo>
                  <a:pt x="4891" y="7787"/>
                </a:lnTo>
                <a:lnTo>
                  <a:pt x="4818" y="7641"/>
                </a:lnTo>
                <a:lnTo>
                  <a:pt x="4696" y="7301"/>
                </a:lnTo>
                <a:lnTo>
                  <a:pt x="4599" y="6960"/>
                </a:lnTo>
                <a:lnTo>
                  <a:pt x="4477" y="6644"/>
                </a:lnTo>
                <a:lnTo>
                  <a:pt x="4428" y="6571"/>
                </a:lnTo>
                <a:lnTo>
                  <a:pt x="4355" y="6546"/>
                </a:lnTo>
                <a:lnTo>
                  <a:pt x="4282" y="6571"/>
                </a:lnTo>
                <a:lnTo>
                  <a:pt x="4258" y="6595"/>
                </a:lnTo>
                <a:lnTo>
                  <a:pt x="4234" y="6644"/>
                </a:lnTo>
                <a:lnTo>
                  <a:pt x="4209" y="6936"/>
                </a:lnTo>
                <a:lnTo>
                  <a:pt x="4234" y="7228"/>
                </a:lnTo>
                <a:lnTo>
                  <a:pt x="4088" y="7130"/>
                </a:lnTo>
                <a:lnTo>
                  <a:pt x="3966" y="7033"/>
                </a:lnTo>
                <a:lnTo>
                  <a:pt x="3845" y="6911"/>
                </a:lnTo>
                <a:lnTo>
                  <a:pt x="3772" y="6790"/>
                </a:lnTo>
                <a:lnTo>
                  <a:pt x="3699" y="6644"/>
                </a:lnTo>
                <a:lnTo>
                  <a:pt x="3650" y="6473"/>
                </a:lnTo>
                <a:lnTo>
                  <a:pt x="3577" y="6133"/>
                </a:lnTo>
                <a:lnTo>
                  <a:pt x="3553" y="5816"/>
                </a:lnTo>
                <a:lnTo>
                  <a:pt x="3577" y="5670"/>
                </a:lnTo>
                <a:lnTo>
                  <a:pt x="3601" y="5524"/>
                </a:lnTo>
                <a:lnTo>
                  <a:pt x="3650" y="5378"/>
                </a:lnTo>
                <a:lnTo>
                  <a:pt x="3699" y="5232"/>
                </a:lnTo>
                <a:lnTo>
                  <a:pt x="3772" y="5111"/>
                </a:lnTo>
                <a:lnTo>
                  <a:pt x="3893" y="5013"/>
                </a:lnTo>
                <a:lnTo>
                  <a:pt x="3942" y="5013"/>
                </a:lnTo>
                <a:lnTo>
                  <a:pt x="3918" y="5208"/>
                </a:lnTo>
                <a:lnTo>
                  <a:pt x="3942" y="5403"/>
                </a:lnTo>
                <a:lnTo>
                  <a:pt x="3966" y="5476"/>
                </a:lnTo>
                <a:lnTo>
                  <a:pt x="4015" y="5549"/>
                </a:lnTo>
                <a:lnTo>
                  <a:pt x="4063" y="5622"/>
                </a:lnTo>
                <a:lnTo>
                  <a:pt x="4136" y="5670"/>
                </a:lnTo>
                <a:lnTo>
                  <a:pt x="4209" y="5695"/>
                </a:lnTo>
                <a:lnTo>
                  <a:pt x="4258" y="5670"/>
                </a:lnTo>
                <a:lnTo>
                  <a:pt x="4307" y="5646"/>
                </a:lnTo>
                <a:lnTo>
                  <a:pt x="4355" y="5597"/>
                </a:lnTo>
                <a:lnTo>
                  <a:pt x="4355" y="5476"/>
                </a:lnTo>
                <a:lnTo>
                  <a:pt x="4355" y="5403"/>
                </a:lnTo>
                <a:lnTo>
                  <a:pt x="4307" y="5208"/>
                </a:lnTo>
                <a:lnTo>
                  <a:pt x="4331" y="5086"/>
                </a:lnTo>
                <a:lnTo>
                  <a:pt x="4355" y="4965"/>
                </a:lnTo>
                <a:lnTo>
                  <a:pt x="4453" y="4746"/>
                </a:lnTo>
                <a:lnTo>
                  <a:pt x="4550" y="4575"/>
                </a:lnTo>
                <a:lnTo>
                  <a:pt x="4647" y="4405"/>
                </a:lnTo>
                <a:lnTo>
                  <a:pt x="5085" y="4016"/>
                </a:lnTo>
                <a:lnTo>
                  <a:pt x="5377" y="3748"/>
                </a:lnTo>
                <a:lnTo>
                  <a:pt x="5669" y="3432"/>
                </a:lnTo>
                <a:lnTo>
                  <a:pt x="5791" y="3237"/>
                </a:lnTo>
                <a:lnTo>
                  <a:pt x="5888" y="3067"/>
                </a:lnTo>
                <a:lnTo>
                  <a:pt x="5961" y="2872"/>
                </a:lnTo>
                <a:lnTo>
                  <a:pt x="6010" y="2677"/>
                </a:lnTo>
                <a:lnTo>
                  <a:pt x="5986" y="2629"/>
                </a:lnTo>
                <a:lnTo>
                  <a:pt x="5937" y="2604"/>
                </a:lnTo>
                <a:lnTo>
                  <a:pt x="5888" y="2604"/>
                </a:lnTo>
                <a:lnTo>
                  <a:pt x="5864" y="2629"/>
                </a:lnTo>
                <a:lnTo>
                  <a:pt x="5718" y="2750"/>
                </a:lnTo>
                <a:lnTo>
                  <a:pt x="5596" y="2921"/>
                </a:lnTo>
                <a:lnTo>
                  <a:pt x="5377" y="3237"/>
                </a:lnTo>
                <a:lnTo>
                  <a:pt x="5110" y="3505"/>
                </a:lnTo>
                <a:lnTo>
                  <a:pt x="4818" y="3772"/>
                </a:lnTo>
                <a:lnTo>
                  <a:pt x="4647" y="3894"/>
                </a:lnTo>
                <a:lnTo>
                  <a:pt x="4453" y="4040"/>
                </a:lnTo>
                <a:lnTo>
                  <a:pt x="4063" y="4332"/>
                </a:lnTo>
                <a:lnTo>
                  <a:pt x="4112" y="3894"/>
                </a:lnTo>
                <a:lnTo>
                  <a:pt x="4209" y="3456"/>
                </a:lnTo>
                <a:lnTo>
                  <a:pt x="4331" y="3042"/>
                </a:lnTo>
                <a:lnTo>
                  <a:pt x="4477" y="2629"/>
                </a:lnTo>
                <a:lnTo>
                  <a:pt x="4599" y="2337"/>
                </a:lnTo>
                <a:lnTo>
                  <a:pt x="4769" y="2045"/>
                </a:lnTo>
                <a:lnTo>
                  <a:pt x="4939" y="1777"/>
                </a:lnTo>
                <a:lnTo>
                  <a:pt x="5158" y="1558"/>
                </a:lnTo>
                <a:lnTo>
                  <a:pt x="5256" y="1485"/>
                </a:lnTo>
                <a:lnTo>
                  <a:pt x="5377" y="1412"/>
                </a:lnTo>
                <a:lnTo>
                  <a:pt x="5596" y="1364"/>
                </a:lnTo>
                <a:lnTo>
                  <a:pt x="5815" y="1315"/>
                </a:lnTo>
                <a:lnTo>
                  <a:pt x="5913" y="1291"/>
                </a:lnTo>
                <a:lnTo>
                  <a:pt x="6034" y="1242"/>
                </a:lnTo>
                <a:lnTo>
                  <a:pt x="6034" y="1218"/>
                </a:lnTo>
                <a:lnTo>
                  <a:pt x="6034" y="1193"/>
                </a:lnTo>
                <a:lnTo>
                  <a:pt x="5961" y="1096"/>
                </a:lnTo>
                <a:lnTo>
                  <a:pt x="5888" y="1023"/>
                </a:lnTo>
                <a:lnTo>
                  <a:pt x="5767" y="974"/>
                </a:lnTo>
                <a:lnTo>
                  <a:pt x="5523" y="974"/>
                </a:lnTo>
                <a:lnTo>
                  <a:pt x="5402" y="999"/>
                </a:lnTo>
                <a:lnTo>
                  <a:pt x="5183" y="1072"/>
                </a:lnTo>
                <a:lnTo>
                  <a:pt x="5037" y="1145"/>
                </a:lnTo>
                <a:lnTo>
                  <a:pt x="4915" y="1242"/>
                </a:lnTo>
                <a:lnTo>
                  <a:pt x="4793" y="1364"/>
                </a:lnTo>
                <a:lnTo>
                  <a:pt x="4672" y="1485"/>
                </a:lnTo>
                <a:lnTo>
                  <a:pt x="4477" y="1728"/>
                </a:lnTo>
                <a:lnTo>
                  <a:pt x="4307" y="2020"/>
                </a:lnTo>
                <a:lnTo>
                  <a:pt x="4161" y="2312"/>
                </a:lnTo>
                <a:lnTo>
                  <a:pt x="4015" y="2653"/>
                </a:lnTo>
                <a:lnTo>
                  <a:pt x="3893" y="3018"/>
                </a:lnTo>
                <a:lnTo>
                  <a:pt x="3772" y="3359"/>
                </a:lnTo>
                <a:lnTo>
                  <a:pt x="3699" y="3724"/>
                </a:lnTo>
                <a:lnTo>
                  <a:pt x="3650" y="4113"/>
                </a:lnTo>
                <a:lnTo>
                  <a:pt x="3650" y="4454"/>
                </a:lnTo>
                <a:lnTo>
                  <a:pt x="3674" y="4819"/>
                </a:lnTo>
                <a:lnTo>
                  <a:pt x="3553" y="4892"/>
                </a:lnTo>
                <a:lnTo>
                  <a:pt x="3455" y="5038"/>
                </a:lnTo>
                <a:lnTo>
                  <a:pt x="3382" y="5184"/>
                </a:lnTo>
                <a:lnTo>
                  <a:pt x="3334" y="5378"/>
                </a:lnTo>
                <a:lnTo>
                  <a:pt x="3236" y="5719"/>
                </a:lnTo>
                <a:lnTo>
                  <a:pt x="3212" y="5962"/>
                </a:lnTo>
                <a:lnTo>
                  <a:pt x="3236" y="6230"/>
                </a:lnTo>
                <a:lnTo>
                  <a:pt x="3285" y="6522"/>
                </a:lnTo>
                <a:lnTo>
                  <a:pt x="3358" y="6814"/>
                </a:lnTo>
                <a:lnTo>
                  <a:pt x="3480" y="7082"/>
                </a:lnTo>
                <a:lnTo>
                  <a:pt x="3626" y="7325"/>
                </a:lnTo>
                <a:lnTo>
                  <a:pt x="3723" y="7422"/>
                </a:lnTo>
                <a:lnTo>
                  <a:pt x="3845" y="7520"/>
                </a:lnTo>
                <a:lnTo>
                  <a:pt x="3942" y="7593"/>
                </a:lnTo>
                <a:lnTo>
                  <a:pt x="4063" y="7641"/>
                </a:lnTo>
                <a:lnTo>
                  <a:pt x="4209" y="7690"/>
                </a:lnTo>
                <a:lnTo>
                  <a:pt x="4355" y="7690"/>
                </a:lnTo>
                <a:lnTo>
                  <a:pt x="4477" y="7933"/>
                </a:lnTo>
                <a:lnTo>
                  <a:pt x="4599" y="8177"/>
                </a:lnTo>
                <a:lnTo>
                  <a:pt x="4745" y="8396"/>
                </a:lnTo>
                <a:lnTo>
                  <a:pt x="4915" y="8615"/>
                </a:lnTo>
                <a:lnTo>
                  <a:pt x="5085" y="8809"/>
                </a:lnTo>
                <a:lnTo>
                  <a:pt x="5256" y="8980"/>
                </a:lnTo>
                <a:lnTo>
                  <a:pt x="5645" y="9320"/>
                </a:lnTo>
                <a:lnTo>
                  <a:pt x="6010" y="9588"/>
                </a:lnTo>
                <a:lnTo>
                  <a:pt x="6424" y="9831"/>
                </a:lnTo>
                <a:lnTo>
                  <a:pt x="6351" y="9855"/>
                </a:lnTo>
                <a:lnTo>
                  <a:pt x="6278" y="9928"/>
                </a:lnTo>
                <a:lnTo>
                  <a:pt x="6253" y="10001"/>
                </a:lnTo>
                <a:lnTo>
                  <a:pt x="6205" y="10074"/>
                </a:lnTo>
                <a:lnTo>
                  <a:pt x="6180" y="10269"/>
                </a:lnTo>
                <a:lnTo>
                  <a:pt x="6156" y="10464"/>
                </a:lnTo>
                <a:lnTo>
                  <a:pt x="6156" y="10610"/>
                </a:lnTo>
                <a:lnTo>
                  <a:pt x="6180" y="10804"/>
                </a:lnTo>
                <a:lnTo>
                  <a:pt x="6010" y="10829"/>
                </a:lnTo>
                <a:lnTo>
                  <a:pt x="5864" y="10853"/>
                </a:lnTo>
                <a:lnTo>
                  <a:pt x="5596" y="10902"/>
                </a:lnTo>
                <a:lnTo>
                  <a:pt x="5231" y="10975"/>
                </a:lnTo>
                <a:lnTo>
                  <a:pt x="4866" y="11072"/>
                </a:lnTo>
                <a:lnTo>
                  <a:pt x="4161" y="11242"/>
                </a:lnTo>
                <a:lnTo>
                  <a:pt x="3480" y="11437"/>
                </a:lnTo>
                <a:lnTo>
                  <a:pt x="2993" y="11632"/>
                </a:lnTo>
                <a:lnTo>
                  <a:pt x="2531" y="11826"/>
                </a:lnTo>
                <a:lnTo>
                  <a:pt x="2068" y="12070"/>
                </a:lnTo>
                <a:lnTo>
                  <a:pt x="1655" y="12362"/>
                </a:lnTo>
                <a:lnTo>
                  <a:pt x="1314" y="12654"/>
                </a:lnTo>
                <a:lnTo>
                  <a:pt x="973" y="12970"/>
                </a:lnTo>
                <a:lnTo>
                  <a:pt x="681" y="13335"/>
                </a:lnTo>
                <a:lnTo>
                  <a:pt x="414" y="13700"/>
                </a:lnTo>
                <a:lnTo>
                  <a:pt x="316" y="13919"/>
                </a:lnTo>
                <a:lnTo>
                  <a:pt x="219" y="14114"/>
                </a:lnTo>
                <a:lnTo>
                  <a:pt x="122" y="14333"/>
                </a:lnTo>
                <a:lnTo>
                  <a:pt x="73" y="14552"/>
                </a:lnTo>
                <a:lnTo>
                  <a:pt x="24" y="14771"/>
                </a:lnTo>
                <a:lnTo>
                  <a:pt x="0" y="14990"/>
                </a:lnTo>
                <a:lnTo>
                  <a:pt x="24" y="15209"/>
                </a:lnTo>
                <a:lnTo>
                  <a:pt x="49" y="15428"/>
                </a:lnTo>
                <a:lnTo>
                  <a:pt x="73" y="15525"/>
                </a:lnTo>
                <a:lnTo>
                  <a:pt x="122" y="15574"/>
                </a:lnTo>
                <a:lnTo>
                  <a:pt x="170" y="15598"/>
                </a:lnTo>
                <a:lnTo>
                  <a:pt x="243" y="15598"/>
                </a:lnTo>
                <a:lnTo>
                  <a:pt x="316" y="15671"/>
                </a:lnTo>
                <a:lnTo>
                  <a:pt x="414" y="15695"/>
                </a:lnTo>
                <a:lnTo>
                  <a:pt x="803" y="15720"/>
                </a:lnTo>
                <a:lnTo>
                  <a:pt x="1217" y="15793"/>
                </a:lnTo>
                <a:lnTo>
                  <a:pt x="1606" y="15890"/>
                </a:lnTo>
                <a:lnTo>
                  <a:pt x="1995" y="15987"/>
                </a:lnTo>
                <a:lnTo>
                  <a:pt x="2774" y="16231"/>
                </a:lnTo>
                <a:lnTo>
                  <a:pt x="3163" y="16328"/>
                </a:lnTo>
                <a:lnTo>
                  <a:pt x="3553" y="16401"/>
                </a:lnTo>
                <a:lnTo>
                  <a:pt x="4599" y="16498"/>
                </a:lnTo>
                <a:lnTo>
                  <a:pt x="5669" y="16547"/>
                </a:lnTo>
                <a:lnTo>
                  <a:pt x="6716" y="16596"/>
                </a:lnTo>
                <a:lnTo>
                  <a:pt x="7762" y="16620"/>
                </a:lnTo>
                <a:lnTo>
                  <a:pt x="9879" y="16620"/>
                </a:lnTo>
                <a:lnTo>
                  <a:pt x="10950" y="16547"/>
                </a:lnTo>
                <a:lnTo>
                  <a:pt x="11996" y="16450"/>
                </a:lnTo>
                <a:lnTo>
                  <a:pt x="12823" y="16352"/>
                </a:lnTo>
                <a:lnTo>
                  <a:pt x="13626" y="16255"/>
                </a:lnTo>
                <a:lnTo>
                  <a:pt x="14040" y="16206"/>
                </a:lnTo>
                <a:lnTo>
                  <a:pt x="14453" y="16109"/>
                </a:lnTo>
                <a:lnTo>
                  <a:pt x="14843" y="16012"/>
                </a:lnTo>
                <a:lnTo>
                  <a:pt x="15232" y="15890"/>
                </a:lnTo>
                <a:lnTo>
                  <a:pt x="15305" y="15841"/>
                </a:lnTo>
                <a:lnTo>
                  <a:pt x="15378" y="15768"/>
                </a:lnTo>
                <a:lnTo>
                  <a:pt x="15402" y="15695"/>
                </a:lnTo>
                <a:lnTo>
                  <a:pt x="15427" y="15622"/>
                </a:lnTo>
                <a:lnTo>
                  <a:pt x="15524" y="15622"/>
                </a:lnTo>
                <a:lnTo>
                  <a:pt x="15621" y="15574"/>
                </a:lnTo>
                <a:lnTo>
                  <a:pt x="15670" y="15549"/>
                </a:lnTo>
                <a:lnTo>
                  <a:pt x="15694" y="15501"/>
                </a:lnTo>
                <a:lnTo>
                  <a:pt x="15694" y="15452"/>
                </a:lnTo>
                <a:lnTo>
                  <a:pt x="15694" y="15379"/>
                </a:lnTo>
                <a:lnTo>
                  <a:pt x="15646" y="14965"/>
                </a:lnTo>
                <a:lnTo>
                  <a:pt x="15548" y="14576"/>
                </a:lnTo>
                <a:lnTo>
                  <a:pt x="15427" y="14187"/>
                </a:lnTo>
                <a:lnTo>
                  <a:pt x="15256" y="13822"/>
                </a:lnTo>
                <a:lnTo>
                  <a:pt x="15281" y="13822"/>
                </a:lnTo>
                <a:lnTo>
                  <a:pt x="15329" y="13797"/>
                </a:lnTo>
                <a:lnTo>
                  <a:pt x="15354" y="13724"/>
                </a:lnTo>
                <a:lnTo>
                  <a:pt x="15354" y="13676"/>
                </a:lnTo>
                <a:lnTo>
                  <a:pt x="15305" y="13627"/>
                </a:lnTo>
                <a:lnTo>
                  <a:pt x="15110" y="13554"/>
                </a:lnTo>
                <a:lnTo>
                  <a:pt x="14989" y="13359"/>
                </a:lnTo>
                <a:lnTo>
                  <a:pt x="14843" y="13140"/>
                </a:lnTo>
                <a:lnTo>
                  <a:pt x="14502" y="12751"/>
                </a:lnTo>
                <a:lnTo>
                  <a:pt x="14113" y="12386"/>
                </a:lnTo>
                <a:lnTo>
                  <a:pt x="13699" y="12070"/>
                </a:lnTo>
                <a:lnTo>
                  <a:pt x="13456" y="11924"/>
                </a:lnTo>
                <a:lnTo>
                  <a:pt x="13237" y="11778"/>
                </a:lnTo>
                <a:lnTo>
                  <a:pt x="12726" y="11559"/>
                </a:lnTo>
                <a:lnTo>
                  <a:pt x="12215" y="11388"/>
                </a:lnTo>
                <a:lnTo>
                  <a:pt x="11680" y="11242"/>
                </a:lnTo>
                <a:lnTo>
                  <a:pt x="11071" y="11121"/>
                </a:lnTo>
                <a:lnTo>
                  <a:pt x="10463" y="11023"/>
                </a:lnTo>
                <a:lnTo>
                  <a:pt x="10341" y="10999"/>
                </a:lnTo>
                <a:lnTo>
                  <a:pt x="10244" y="10975"/>
                </a:lnTo>
                <a:lnTo>
                  <a:pt x="9879" y="10902"/>
                </a:lnTo>
                <a:lnTo>
                  <a:pt x="9684" y="10877"/>
                </a:lnTo>
                <a:lnTo>
                  <a:pt x="9490" y="10877"/>
                </a:lnTo>
                <a:lnTo>
                  <a:pt x="9490" y="10780"/>
                </a:lnTo>
                <a:lnTo>
                  <a:pt x="9490" y="10658"/>
                </a:lnTo>
                <a:lnTo>
                  <a:pt x="9490" y="10415"/>
                </a:lnTo>
                <a:lnTo>
                  <a:pt x="9490" y="10172"/>
                </a:lnTo>
                <a:lnTo>
                  <a:pt x="9465" y="10050"/>
                </a:lnTo>
                <a:lnTo>
                  <a:pt x="9441" y="9977"/>
                </a:lnTo>
                <a:lnTo>
                  <a:pt x="9660" y="9831"/>
                </a:lnTo>
                <a:lnTo>
                  <a:pt x="9879" y="9709"/>
                </a:lnTo>
                <a:lnTo>
                  <a:pt x="10098" y="9539"/>
                </a:lnTo>
                <a:lnTo>
                  <a:pt x="10293" y="9369"/>
                </a:lnTo>
                <a:lnTo>
                  <a:pt x="10463" y="9174"/>
                </a:lnTo>
                <a:lnTo>
                  <a:pt x="10633" y="8980"/>
                </a:lnTo>
                <a:lnTo>
                  <a:pt x="10804" y="8761"/>
                </a:lnTo>
                <a:lnTo>
                  <a:pt x="10950" y="8542"/>
                </a:lnTo>
                <a:lnTo>
                  <a:pt x="11193" y="8128"/>
                </a:lnTo>
                <a:lnTo>
                  <a:pt x="11363" y="7812"/>
                </a:lnTo>
                <a:lnTo>
                  <a:pt x="11509" y="7495"/>
                </a:lnTo>
                <a:lnTo>
                  <a:pt x="11582" y="7495"/>
                </a:lnTo>
                <a:lnTo>
                  <a:pt x="11655" y="7471"/>
                </a:lnTo>
                <a:lnTo>
                  <a:pt x="11801" y="7398"/>
                </a:lnTo>
                <a:lnTo>
                  <a:pt x="11947" y="7252"/>
                </a:lnTo>
                <a:lnTo>
                  <a:pt x="12093" y="7082"/>
                </a:lnTo>
                <a:lnTo>
                  <a:pt x="12215" y="6887"/>
                </a:lnTo>
                <a:lnTo>
                  <a:pt x="12288" y="6717"/>
                </a:lnTo>
                <a:lnTo>
                  <a:pt x="12409" y="6425"/>
                </a:lnTo>
                <a:lnTo>
                  <a:pt x="12458" y="6206"/>
                </a:lnTo>
                <a:lnTo>
                  <a:pt x="12482" y="5987"/>
                </a:lnTo>
                <a:lnTo>
                  <a:pt x="12482" y="5768"/>
                </a:lnTo>
                <a:lnTo>
                  <a:pt x="12458" y="5549"/>
                </a:lnTo>
                <a:lnTo>
                  <a:pt x="12434" y="5330"/>
                </a:lnTo>
                <a:lnTo>
                  <a:pt x="12361" y="5111"/>
                </a:lnTo>
                <a:lnTo>
                  <a:pt x="12263" y="4916"/>
                </a:lnTo>
                <a:lnTo>
                  <a:pt x="12142" y="4721"/>
                </a:lnTo>
                <a:lnTo>
                  <a:pt x="12190" y="4697"/>
                </a:lnTo>
                <a:lnTo>
                  <a:pt x="12239" y="4648"/>
                </a:lnTo>
                <a:lnTo>
                  <a:pt x="12263" y="4551"/>
                </a:lnTo>
                <a:lnTo>
                  <a:pt x="12239" y="4454"/>
                </a:lnTo>
                <a:lnTo>
                  <a:pt x="12166" y="4356"/>
                </a:lnTo>
                <a:lnTo>
                  <a:pt x="12166" y="3797"/>
                </a:lnTo>
                <a:lnTo>
                  <a:pt x="12142" y="3237"/>
                </a:lnTo>
                <a:lnTo>
                  <a:pt x="12093" y="2969"/>
                </a:lnTo>
                <a:lnTo>
                  <a:pt x="12044" y="2677"/>
                </a:lnTo>
                <a:lnTo>
                  <a:pt x="11971" y="2410"/>
                </a:lnTo>
                <a:lnTo>
                  <a:pt x="11899" y="2142"/>
                </a:lnTo>
                <a:lnTo>
                  <a:pt x="11801" y="1874"/>
                </a:lnTo>
                <a:lnTo>
                  <a:pt x="11680" y="1631"/>
                </a:lnTo>
                <a:lnTo>
                  <a:pt x="11534" y="1412"/>
                </a:lnTo>
                <a:lnTo>
                  <a:pt x="11363" y="1193"/>
                </a:lnTo>
                <a:lnTo>
                  <a:pt x="11193" y="974"/>
                </a:lnTo>
                <a:lnTo>
                  <a:pt x="10974" y="804"/>
                </a:lnTo>
                <a:lnTo>
                  <a:pt x="10755" y="634"/>
                </a:lnTo>
                <a:lnTo>
                  <a:pt x="10487" y="488"/>
                </a:lnTo>
                <a:lnTo>
                  <a:pt x="10171" y="342"/>
                </a:lnTo>
                <a:lnTo>
                  <a:pt x="9782" y="220"/>
                </a:lnTo>
                <a:lnTo>
                  <a:pt x="9417" y="123"/>
                </a:lnTo>
                <a:lnTo>
                  <a:pt x="9003" y="50"/>
                </a:lnTo>
                <a:lnTo>
                  <a:pt x="8589" y="25"/>
                </a:lnTo>
                <a:lnTo>
                  <a:pt x="8200" y="1"/>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1030" name="Picture 6" descr="https://application.greatoaks.com/images/header/GreatOaksLogo.jpg?145521861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70510" y="4414707"/>
            <a:ext cx="1340547" cy="572525"/>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http://www.swe.uc.edu/_pictures/_logos/uc_long_logo.jpg"/>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9153" t="14740" r="8034" b="14336"/>
          <a:stretch/>
        </p:blipFill>
        <p:spPr bwMode="auto">
          <a:xfrm>
            <a:off x="167694" y="4437178"/>
            <a:ext cx="1172246" cy="567614"/>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http://www.lorainccc.edu/NR/rdonlyres/0252A0A9-7646-4ACC-8C6A-9C06EC7C7CE6/18372/COF_color_low.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292604" y="4658139"/>
            <a:ext cx="2285366" cy="329093"/>
          </a:xfrm>
          <a:prstGeom prst="rect">
            <a:avLst/>
          </a:prstGeom>
          <a:noFill/>
          <a:extLst>
            <a:ext uri="{909E8E84-426E-40DD-AFC4-6F175D3DCCD1}">
              <a14:hiddenFill xmlns:a14="http://schemas.microsoft.com/office/drawing/2010/main" xmlns="">
                <a:solidFill>
                  <a:srgbClr val="FFFFFF"/>
                </a:solidFill>
              </a14:hiddenFill>
            </a:ext>
          </a:extLst>
        </p:spPr>
      </p:pic>
      <p:pic>
        <p:nvPicPr>
          <p:cNvPr id="1038" name="Picture 14" descr="https://react.seas.upenn.edu/wp-content/uploads/2015/11/NSF_logo.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767771" y="4442417"/>
            <a:ext cx="576331" cy="57921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 name="Group 2"/>
          <p:cNvGrpSpPr/>
          <p:nvPr/>
        </p:nvGrpSpPr>
        <p:grpSpPr>
          <a:xfrm>
            <a:off x="540404" y="586949"/>
            <a:ext cx="1599072" cy="1917129"/>
            <a:chOff x="419837" y="304074"/>
            <a:chExt cx="1549478" cy="1842146"/>
          </a:xfrm>
        </p:grpSpPr>
        <p:pic>
          <p:nvPicPr>
            <p:cNvPr id="1026" name="Picture 2" descr="Adam Miller Headshot"/>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94845" y="304074"/>
              <a:ext cx="1414365" cy="1747501"/>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Shape 392"/>
            <p:cNvSpPr/>
            <p:nvPr/>
          </p:nvSpPr>
          <p:spPr>
            <a:xfrm>
              <a:off x="419837" y="304074"/>
              <a:ext cx="1549478" cy="1842146"/>
            </a:xfrm>
            <a:custGeom>
              <a:avLst/>
              <a:gdLst/>
              <a:ahLst/>
              <a:cxnLst/>
              <a:rect l="0" t="0" r="0" b="0"/>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grpSp>
      <p:grpSp>
        <p:nvGrpSpPr>
          <p:cNvPr id="4" name="Group 3"/>
          <p:cNvGrpSpPr/>
          <p:nvPr/>
        </p:nvGrpSpPr>
        <p:grpSpPr>
          <a:xfrm>
            <a:off x="6896170" y="520003"/>
            <a:ext cx="1696277" cy="1842146"/>
            <a:chOff x="7132701" y="304074"/>
            <a:chExt cx="1696277" cy="1842146"/>
          </a:xfrm>
        </p:grpSpPr>
        <p:pic>
          <p:nvPicPr>
            <p:cNvPr id="1028" name="Picture 4" descr="https://media.licdn.com/mpr/mpr/shrinknp_200_200/p/3/005/053/25d/0c04d56.jpg"/>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7132701" y="371020"/>
              <a:ext cx="1633612" cy="1633612"/>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Shape 392"/>
            <p:cNvSpPr/>
            <p:nvPr/>
          </p:nvSpPr>
          <p:spPr>
            <a:xfrm>
              <a:off x="7132701" y="304074"/>
              <a:ext cx="1696277" cy="1842146"/>
            </a:xfrm>
            <a:custGeom>
              <a:avLst/>
              <a:gdLst/>
              <a:ahLst/>
              <a:cxnLst/>
              <a:rect l="0" t="0" r="0" b="0"/>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gr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ctrTitle"/>
          </p:nvPr>
        </p:nvSpPr>
        <p:spPr>
          <a:xfrm>
            <a:off x="685800" y="1964342"/>
            <a:ext cx="7772400" cy="1159799"/>
          </a:xfrm>
          <a:prstGeom prst="rect">
            <a:avLst/>
          </a:prstGeom>
        </p:spPr>
        <p:txBody>
          <a:bodyPr lIns="91425" tIns="91425" rIns="91425" bIns="91425" anchor="b" anchorCtr="0">
            <a:noAutofit/>
          </a:bodyPr>
          <a:lstStyle/>
          <a:p>
            <a:pPr lvl="0" rtl="0">
              <a:spcBef>
                <a:spcPts val="0"/>
              </a:spcBef>
              <a:buNone/>
            </a:pPr>
            <a:r>
              <a:rPr lang="en" sz="6000" dirty="0" smtClean="0"/>
              <a:t> </a:t>
            </a:r>
            <a:endParaRPr lang="en" sz="6000" dirty="0"/>
          </a:p>
          <a:p>
            <a:pPr lvl="0" rtl="0">
              <a:spcBef>
                <a:spcPts val="0"/>
              </a:spcBef>
              <a:buNone/>
            </a:pPr>
            <a:endParaRPr dirty="0"/>
          </a:p>
          <a:p>
            <a:pPr lvl="0" rtl="0">
              <a:spcBef>
                <a:spcPts val="0"/>
              </a:spcBef>
              <a:buNone/>
            </a:pPr>
            <a:r>
              <a:rPr lang="en" dirty="0" smtClean="0"/>
              <a:t>Physics of Energy</a:t>
            </a:r>
            <a:endParaRPr lang="en" dirty="0"/>
          </a:p>
        </p:txBody>
      </p:sp>
      <p:sp>
        <p:nvSpPr>
          <p:cNvPr id="72" name="Shape 72"/>
          <p:cNvSpPr txBox="1">
            <a:spLocks noGrp="1"/>
          </p:cNvSpPr>
          <p:nvPr>
            <p:ph type="subTitle" idx="1"/>
          </p:nvPr>
        </p:nvSpPr>
        <p:spPr>
          <a:xfrm>
            <a:off x="685800" y="3144853"/>
            <a:ext cx="7772400" cy="415311"/>
          </a:xfrm>
          <a:prstGeom prst="rect">
            <a:avLst/>
          </a:prstGeom>
        </p:spPr>
        <p:txBody>
          <a:bodyPr lIns="91425" tIns="91425" rIns="91425" bIns="91425" anchor="t" anchorCtr="0">
            <a:noAutofit/>
          </a:bodyPr>
          <a:lstStyle/>
          <a:p>
            <a:pPr lvl="0" rtl="0">
              <a:spcBef>
                <a:spcPts val="0"/>
              </a:spcBef>
              <a:buNone/>
            </a:pPr>
            <a:r>
              <a:rPr lang="en" sz="2400" dirty="0" smtClean="0"/>
              <a:t>Academic Standards</a:t>
            </a:r>
            <a:endParaRPr lang="en" sz="2400" dirty="0"/>
          </a:p>
        </p:txBody>
      </p:sp>
      <p:sp>
        <p:nvSpPr>
          <p:cNvPr id="73" name="Shape 73"/>
          <p:cNvSpPr/>
          <p:nvPr/>
        </p:nvSpPr>
        <p:spPr>
          <a:xfrm>
            <a:off x="3617074" y="256025"/>
            <a:ext cx="1824692" cy="1702276"/>
          </a:xfrm>
          <a:custGeom>
            <a:avLst/>
            <a:gdLst/>
            <a:ahLst/>
            <a:cxnLst/>
            <a:rect l="0" t="0" r="0" b="0"/>
            <a:pathLst>
              <a:path w="73112" h="68207" extrusionOk="0">
                <a:moveTo>
                  <a:pt x="46809" y="1210"/>
                </a:moveTo>
                <a:lnTo>
                  <a:pt x="46886" y="1227"/>
                </a:lnTo>
                <a:lnTo>
                  <a:pt x="46886" y="1227"/>
                </a:lnTo>
                <a:lnTo>
                  <a:pt x="46866" y="1215"/>
                </a:lnTo>
                <a:lnTo>
                  <a:pt x="46809" y="1210"/>
                </a:lnTo>
                <a:close/>
                <a:moveTo>
                  <a:pt x="35754" y="1982"/>
                </a:moveTo>
                <a:lnTo>
                  <a:pt x="36320" y="2170"/>
                </a:lnTo>
                <a:lnTo>
                  <a:pt x="36037" y="2170"/>
                </a:lnTo>
                <a:lnTo>
                  <a:pt x="35660" y="2076"/>
                </a:lnTo>
                <a:lnTo>
                  <a:pt x="35754" y="1982"/>
                </a:lnTo>
                <a:close/>
                <a:moveTo>
                  <a:pt x="42641" y="1321"/>
                </a:moveTo>
                <a:lnTo>
                  <a:pt x="44622" y="1510"/>
                </a:lnTo>
                <a:lnTo>
                  <a:pt x="46603" y="1793"/>
                </a:lnTo>
                <a:lnTo>
                  <a:pt x="46226" y="1793"/>
                </a:lnTo>
                <a:lnTo>
                  <a:pt x="46320" y="1982"/>
                </a:lnTo>
                <a:lnTo>
                  <a:pt x="45660" y="1793"/>
                </a:lnTo>
                <a:lnTo>
                  <a:pt x="44905" y="1699"/>
                </a:lnTo>
                <a:lnTo>
                  <a:pt x="44905" y="1699"/>
                </a:lnTo>
                <a:lnTo>
                  <a:pt x="45188" y="2076"/>
                </a:lnTo>
                <a:lnTo>
                  <a:pt x="45282" y="2265"/>
                </a:lnTo>
                <a:lnTo>
                  <a:pt x="45094" y="2265"/>
                </a:lnTo>
                <a:lnTo>
                  <a:pt x="44716" y="2170"/>
                </a:lnTo>
                <a:lnTo>
                  <a:pt x="43773" y="1793"/>
                </a:lnTo>
                <a:lnTo>
                  <a:pt x="42641" y="1321"/>
                </a:lnTo>
                <a:close/>
                <a:moveTo>
                  <a:pt x="34622" y="5095"/>
                </a:moveTo>
                <a:lnTo>
                  <a:pt x="34169" y="5151"/>
                </a:lnTo>
                <a:lnTo>
                  <a:pt x="34169" y="5151"/>
                </a:lnTo>
                <a:lnTo>
                  <a:pt x="34056" y="5189"/>
                </a:lnTo>
                <a:lnTo>
                  <a:pt x="34622" y="5095"/>
                </a:lnTo>
                <a:close/>
                <a:moveTo>
                  <a:pt x="58490" y="6793"/>
                </a:moveTo>
                <a:lnTo>
                  <a:pt x="59056" y="7453"/>
                </a:lnTo>
                <a:lnTo>
                  <a:pt x="59087" y="7476"/>
                </a:lnTo>
                <a:lnTo>
                  <a:pt x="58490" y="6793"/>
                </a:lnTo>
                <a:close/>
                <a:moveTo>
                  <a:pt x="56697" y="7736"/>
                </a:moveTo>
                <a:lnTo>
                  <a:pt x="57358" y="8113"/>
                </a:lnTo>
                <a:lnTo>
                  <a:pt x="57075" y="8113"/>
                </a:lnTo>
                <a:lnTo>
                  <a:pt x="56697" y="7736"/>
                </a:lnTo>
                <a:close/>
                <a:moveTo>
                  <a:pt x="59810" y="8679"/>
                </a:moveTo>
                <a:lnTo>
                  <a:pt x="60087" y="8956"/>
                </a:lnTo>
                <a:lnTo>
                  <a:pt x="59905" y="8774"/>
                </a:lnTo>
                <a:lnTo>
                  <a:pt x="59810" y="8679"/>
                </a:lnTo>
                <a:close/>
                <a:moveTo>
                  <a:pt x="57546" y="8019"/>
                </a:moveTo>
                <a:lnTo>
                  <a:pt x="58395" y="8774"/>
                </a:lnTo>
                <a:lnTo>
                  <a:pt x="59339" y="9434"/>
                </a:lnTo>
                <a:lnTo>
                  <a:pt x="58490" y="8868"/>
                </a:lnTo>
                <a:lnTo>
                  <a:pt x="57735" y="8208"/>
                </a:lnTo>
                <a:lnTo>
                  <a:pt x="57546" y="8019"/>
                </a:lnTo>
                <a:close/>
                <a:moveTo>
                  <a:pt x="60282" y="9246"/>
                </a:moveTo>
                <a:lnTo>
                  <a:pt x="60565" y="9812"/>
                </a:lnTo>
                <a:lnTo>
                  <a:pt x="60282" y="9529"/>
                </a:lnTo>
                <a:lnTo>
                  <a:pt x="60282" y="9340"/>
                </a:lnTo>
                <a:lnTo>
                  <a:pt x="60282" y="9246"/>
                </a:lnTo>
                <a:close/>
                <a:moveTo>
                  <a:pt x="59999" y="8396"/>
                </a:moveTo>
                <a:lnTo>
                  <a:pt x="60659" y="8774"/>
                </a:lnTo>
                <a:lnTo>
                  <a:pt x="61131" y="9340"/>
                </a:lnTo>
                <a:lnTo>
                  <a:pt x="61603" y="9906"/>
                </a:lnTo>
                <a:lnTo>
                  <a:pt x="61886" y="10566"/>
                </a:lnTo>
                <a:lnTo>
                  <a:pt x="60942" y="9434"/>
                </a:lnTo>
                <a:lnTo>
                  <a:pt x="61320" y="10095"/>
                </a:lnTo>
                <a:lnTo>
                  <a:pt x="59999" y="8396"/>
                </a:lnTo>
                <a:close/>
                <a:moveTo>
                  <a:pt x="63773" y="11132"/>
                </a:moveTo>
                <a:lnTo>
                  <a:pt x="64537" y="12278"/>
                </a:lnTo>
                <a:lnTo>
                  <a:pt x="64622" y="12359"/>
                </a:lnTo>
                <a:lnTo>
                  <a:pt x="63773" y="11132"/>
                </a:lnTo>
                <a:close/>
                <a:moveTo>
                  <a:pt x="65093" y="14528"/>
                </a:moveTo>
                <a:lnTo>
                  <a:pt x="65376" y="15189"/>
                </a:lnTo>
                <a:lnTo>
                  <a:pt x="65659" y="15755"/>
                </a:lnTo>
                <a:lnTo>
                  <a:pt x="66037" y="16981"/>
                </a:lnTo>
                <a:lnTo>
                  <a:pt x="65659" y="16321"/>
                </a:lnTo>
                <a:lnTo>
                  <a:pt x="65282" y="15377"/>
                </a:lnTo>
                <a:lnTo>
                  <a:pt x="65093" y="14528"/>
                </a:lnTo>
                <a:close/>
                <a:moveTo>
                  <a:pt x="65093" y="16321"/>
                </a:moveTo>
                <a:lnTo>
                  <a:pt x="65565" y="16698"/>
                </a:lnTo>
                <a:lnTo>
                  <a:pt x="65942" y="17076"/>
                </a:lnTo>
                <a:lnTo>
                  <a:pt x="66320" y="17547"/>
                </a:lnTo>
                <a:lnTo>
                  <a:pt x="66414" y="17830"/>
                </a:lnTo>
                <a:lnTo>
                  <a:pt x="66508" y="18113"/>
                </a:lnTo>
                <a:lnTo>
                  <a:pt x="65848" y="17170"/>
                </a:lnTo>
                <a:lnTo>
                  <a:pt x="65093" y="16321"/>
                </a:lnTo>
                <a:close/>
                <a:moveTo>
                  <a:pt x="72074" y="36226"/>
                </a:moveTo>
                <a:lnTo>
                  <a:pt x="71791" y="37547"/>
                </a:lnTo>
                <a:lnTo>
                  <a:pt x="71603" y="38773"/>
                </a:lnTo>
                <a:lnTo>
                  <a:pt x="71320" y="40000"/>
                </a:lnTo>
                <a:lnTo>
                  <a:pt x="70754" y="41509"/>
                </a:lnTo>
                <a:lnTo>
                  <a:pt x="70942" y="40283"/>
                </a:lnTo>
                <a:lnTo>
                  <a:pt x="71225" y="38962"/>
                </a:lnTo>
                <a:lnTo>
                  <a:pt x="72074" y="36226"/>
                </a:lnTo>
                <a:close/>
                <a:moveTo>
                  <a:pt x="69150" y="44433"/>
                </a:moveTo>
                <a:lnTo>
                  <a:pt x="68867" y="44905"/>
                </a:lnTo>
                <a:lnTo>
                  <a:pt x="68584" y="45377"/>
                </a:lnTo>
                <a:lnTo>
                  <a:pt x="68206" y="45754"/>
                </a:lnTo>
                <a:lnTo>
                  <a:pt x="67923" y="46132"/>
                </a:lnTo>
                <a:lnTo>
                  <a:pt x="68112" y="45754"/>
                </a:lnTo>
                <a:lnTo>
                  <a:pt x="68678" y="45188"/>
                </a:lnTo>
                <a:lnTo>
                  <a:pt x="69150" y="44433"/>
                </a:lnTo>
                <a:close/>
                <a:moveTo>
                  <a:pt x="67357" y="47830"/>
                </a:moveTo>
                <a:lnTo>
                  <a:pt x="66886" y="48584"/>
                </a:lnTo>
                <a:lnTo>
                  <a:pt x="66508" y="48867"/>
                </a:lnTo>
                <a:lnTo>
                  <a:pt x="66414" y="48867"/>
                </a:lnTo>
                <a:lnTo>
                  <a:pt x="66414" y="48773"/>
                </a:lnTo>
                <a:lnTo>
                  <a:pt x="66886" y="48301"/>
                </a:lnTo>
                <a:lnTo>
                  <a:pt x="67357" y="47830"/>
                </a:lnTo>
                <a:close/>
                <a:moveTo>
                  <a:pt x="65093" y="48396"/>
                </a:moveTo>
                <a:lnTo>
                  <a:pt x="65376" y="48490"/>
                </a:lnTo>
                <a:lnTo>
                  <a:pt x="64905" y="49056"/>
                </a:lnTo>
                <a:lnTo>
                  <a:pt x="64622" y="49528"/>
                </a:lnTo>
                <a:lnTo>
                  <a:pt x="64244" y="49811"/>
                </a:lnTo>
                <a:lnTo>
                  <a:pt x="64244" y="49905"/>
                </a:lnTo>
                <a:lnTo>
                  <a:pt x="64056" y="49905"/>
                </a:lnTo>
                <a:lnTo>
                  <a:pt x="64056" y="49811"/>
                </a:lnTo>
                <a:lnTo>
                  <a:pt x="64433" y="49150"/>
                </a:lnTo>
                <a:lnTo>
                  <a:pt x="64622" y="48867"/>
                </a:lnTo>
                <a:lnTo>
                  <a:pt x="64905" y="48584"/>
                </a:lnTo>
                <a:lnTo>
                  <a:pt x="65093" y="48396"/>
                </a:lnTo>
                <a:close/>
                <a:moveTo>
                  <a:pt x="6981" y="52452"/>
                </a:moveTo>
                <a:lnTo>
                  <a:pt x="7170" y="53112"/>
                </a:lnTo>
                <a:lnTo>
                  <a:pt x="7075" y="53018"/>
                </a:lnTo>
                <a:lnTo>
                  <a:pt x="6981" y="52641"/>
                </a:lnTo>
                <a:lnTo>
                  <a:pt x="6981" y="52452"/>
                </a:lnTo>
                <a:close/>
                <a:moveTo>
                  <a:pt x="7736" y="54339"/>
                </a:moveTo>
                <a:lnTo>
                  <a:pt x="7641" y="54433"/>
                </a:lnTo>
                <a:lnTo>
                  <a:pt x="7641" y="54339"/>
                </a:lnTo>
                <a:close/>
                <a:moveTo>
                  <a:pt x="61225" y="55094"/>
                </a:moveTo>
                <a:lnTo>
                  <a:pt x="61037" y="55377"/>
                </a:lnTo>
                <a:lnTo>
                  <a:pt x="60754" y="55471"/>
                </a:lnTo>
                <a:lnTo>
                  <a:pt x="60754" y="55471"/>
                </a:lnTo>
                <a:lnTo>
                  <a:pt x="60942" y="55282"/>
                </a:lnTo>
                <a:lnTo>
                  <a:pt x="61225" y="55094"/>
                </a:lnTo>
                <a:close/>
                <a:moveTo>
                  <a:pt x="6132" y="53867"/>
                </a:moveTo>
                <a:lnTo>
                  <a:pt x="7358" y="55377"/>
                </a:lnTo>
                <a:lnTo>
                  <a:pt x="7641" y="55471"/>
                </a:lnTo>
                <a:lnTo>
                  <a:pt x="7641" y="55471"/>
                </a:lnTo>
                <a:lnTo>
                  <a:pt x="7641" y="55471"/>
                </a:lnTo>
                <a:lnTo>
                  <a:pt x="7830" y="55565"/>
                </a:lnTo>
                <a:lnTo>
                  <a:pt x="8302" y="56414"/>
                </a:lnTo>
                <a:lnTo>
                  <a:pt x="7170" y="55471"/>
                </a:lnTo>
                <a:lnTo>
                  <a:pt x="6509" y="54622"/>
                </a:lnTo>
                <a:lnTo>
                  <a:pt x="6226" y="54245"/>
                </a:lnTo>
                <a:lnTo>
                  <a:pt x="6132" y="53867"/>
                </a:lnTo>
                <a:close/>
                <a:moveTo>
                  <a:pt x="9056" y="56414"/>
                </a:moveTo>
                <a:lnTo>
                  <a:pt x="9245" y="56509"/>
                </a:lnTo>
                <a:lnTo>
                  <a:pt x="9151" y="56509"/>
                </a:lnTo>
                <a:lnTo>
                  <a:pt x="9056" y="56414"/>
                </a:lnTo>
                <a:close/>
                <a:moveTo>
                  <a:pt x="10472" y="56980"/>
                </a:moveTo>
                <a:lnTo>
                  <a:pt x="11321" y="57358"/>
                </a:lnTo>
                <a:lnTo>
                  <a:pt x="11887" y="57735"/>
                </a:lnTo>
                <a:lnTo>
                  <a:pt x="12264" y="58018"/>
                </a:lnTo>
                <a:lnTo>
                  <a:pt x="11604" y="57641"/>
                </a:lnTo>
                <a:lnTo>
                  <a:pt x="11604" y="57641"/>
                </a:lnTo>
                <a:lnTo>
                  <a:pt x="11792" y="58112"/>
                </a:lnTo>
                <a:lnTo>
                  <a:pt x="11604" y="58018"/>
                </a:lnTo>
                <a:lnTo>
                  <a:pt x="11132" y="57452"/>
                </a:lnTo>
                <a:lnTo>
                  <a:pt x="10849" y="57169"/>
                </a:lnTo>
                <a:lnTo>
                  <a:pt x="10472" y="56980"/>
                </a:lnTo>
                <a:close/>
                <a:moveTo>
                  <a:pt x="18019" y="59433"/>
                </a:moveTo>
                <a:lnTo>
                  <a:pt x="18773" y="59810"/>
                </a:lnTo>
                <a:lnTo>
                  <a:pt x="19528" y="60376"/>
                </a:lnTo>
                <a:lnTo>
                  <a:pt x="19056" y="60282"/>
                </a:lnTo>
                <a:lnTo>
                  <a:pt x="18962" y="60188"/>
                </a:lnTo>
                <a:lnTo>
                  <a:pt x="18490" y="59810"/>
                </a:lnTo>
                <a:lnTo>
                  <a:pt x="18019" y="59433"/>
                </a:lnTo>
                <a:close/>
                <a:moveTo>
                  <a:pt x="14528" y="59999"/>
                </a:moveTo>
                <a:lnTo>
                  <a:pt x="14717" y="60093"/>
                </a:lnTo>
                <a:lnTo>
                  <a:pt x="14905" y="60188"/>
                </a:lnTo>
                <a:lnTo>
                  <a:pt x="15188" y="60471"/>
                </a:lnTo>
                <a:lnTo>
                  <a:pt x="15283" y="60565"/>
                </a:lnTo>
                <a:lnTo>
                  <a:pt x="15188" y="60565"/>
                </a:lnTo>
                <a:lnTo>
                  <a:pt x="14528" y="59999"/>
                </a:lnTo>
                <a:close/>
                <a:moveTo>
                  <a:pt x="49339" y="60188"/>
                </a:moveTo>
                <a:lnTo>
                  <a:pt x="48395" y="60565"/>
                </a:lnTo>
                <a:lnTo>
                  <a:pt x="47924" y="60754"/>
                </a:lnTo>
                <a:lnTo>
                  <a:pt x="47452" y="60754"/>
                </a:lnTo>
                <a:lnTo>
                  <a:pt x="47924" y="60471"/>
                </a:lnTo>
                <a:lnTo>
                  <a:pt x="48301" y="60282"/>
                </a:lnTo>
                <a:lnTo>
                  <a:pt x="49056" y="60188"/>
                </a:lnTo>
                <a:close/>
                <a:moveTo>
                  <a:pt x="19245" y="60565"/>
                </a:moveTo>
                <a:lnTo>
                  <a:pt x="19811" y="60659"/>
                </a:lnTo>
                <a:lnTo>
                  <a:pt x="20566" y="61037"/>
                </a:lnTo>
                <a:lnTo>
                  <a:pt x="20566" y="61037"/>
                </a:lnTo>
                <a:lnTo>
                  <a:pt x="19811" y="60848"/>
                </a:lnTo>
                <a:lnTo>
                  <a:pt x="19245" y="60565"/>
                </a:lnTo>
                <a:close/>
                <a:moveTo>
                  <a:pt x="47075" y="61226"/>
                </a:moveTo>
                <a:lnTo>
                  <a:pt x="46792" y="61414"/>
                </a:lnTo>
                <a:lnTo>
                  <a:pt x="46697" y="61509"/>
                </a:lnTo>
                <a:lnTo>
                  <a:pt x="46792" y="61603"/>
                </a:lnTo>
                <a:lnTo>
                  <a:pt x="47263" y="61603"/>
                </a:lnTo>
                <a:lnTo>
                  <a:pt x="47641" y="61509"/>
                </a:lnTo>
                <a:lnTo>
                  <a:pt x="46886" y="61792"/>
                </a:lnTo>
                <a:lnTo>
                  <a:pt x="46131" y="61886"/>
                </a:lnTo>
                <a:lnTo>
                  <a:pt x="46131" y="61980"/>
                </a:lnTo>
                <a:lnTo>
                  <a:pt x="46037" y="61980"/>
                </a:lnTo>
                <a:lnTo>
                  <a:pt x="45660" y="61697"/>
                </a:lnTo>
                <a:lnTo>
                  <a:pt x="46320" y="61320"/>
                </a:lnTo>
                <a:lnTo>
                  <a:pt x="47075" y="61226"/>
                </a:lnTo>
                <a:close/>
                <a:moveTo>
                  <a:pt x="24151" y="63678"/>
                </a:moveTo>
                <a:lnTo>
                  <a:pt x="24905" y="63961"/>
                </a:lnTo>
                <a:lnTo>
                  <a:pt x="25754" y="64244"/>
                </a:lnTo>
                <a:lnTo>
                  <a:pt x="25188" y="64244"/>
                </a:lnTo>
                <a:lnTo>
                  <a:pt x="24151" y="64150"/>
                </a:lnTo>
                <a:lnTo>
                  <a:pt x="23773" y="64056"/>
                </a:lnTo>
                <a:lnTo>
                  <a:pt x="23585" y="63961"/>
                </a:lnTo>
                <a:lnTo>
                  <a:pt x="23585" y="63867"/>
                </a:lnTo>
                <a:lnTo>
                  <a:pt x="23585" y="63773"/>
                </a:lnTo>
                <a:lnTo>
                  <a:pt x="24151" y="63678"/>
                </a:lnTo>
                <a:close/>
                <a:moveTo>
                  <a:pt x="34811" y="64622"/>
                </a:moveTo>
                <a:lnTo>
                  <a:pt x="35094" y="64810"/>
                </a:lnTo>
                <a:lnTo>
                  <a:pt x="35377" y="64905"/>
                </a:lnTo>
                <a:lnTo>
                  <a:pt x="34622" y="64999"/>
                </a:lnTo>
                <a:lnTo>
                  <a:pt x="34056" y="64999"/>
                </a:lnTo>
                <a:lnTo>
                  <a:pt x="34056" y="64905"/>
                </a:lnTo>
                <a:lnTo>
                  <a:pt x="34811" y="64622"/>
                </a:lnTo>
                <a:close/>
                <a:moveTo>
                  <a:pt x="46414" y="63773"/>
                </a:moveTo>
                <a:lnTo>
                  <a:pt x="46131" y="64056"/>
                </a:lnTo>
                <a:lnTo>
                  <a:pt x="44433" y="64716"/>
                </a:lnTo>
                <a:lnTo>
                  <a:pt x="43962" y="64905"/>
                </a:lnTo>
                <a:lnTo>
                  <a:pt x="44150" y="64810"/>
                </a:lnTo>
                <a:lnTo>
                  <a:pt x="42641" y="64999"/>
                </a:lnTo>
                <a:lnTo>
                  <a:pt x="42924" y="64810"/>
                </a:lnTo>
                <a:lnTo>
                  <a:pt x="43207" y="64622"/>
                </a:lnTo>
                <a:lnTo>
                  <a:pt x="42358" y="64905"/>
                </a:lnTo>
                <a:lnTo>
                  <a:pt x="43113" y="64622"/>
                </a:lnTo>
                <a:lnTo>
                  <a:pt x="45377" y="63867"/>
                </a:lnTo>
                <a:lnTo>
                  <a:pt x="44999" y="64150"/>
                </a:lnTo>
                <a:lnTo>
                  <a:pt x="44622" y="64433"/>
                </a:lnTo>
                <a:lnTo>
                  <a:pt x="46414" y="63773"/>
                </a:lnTo>
                <a:close/>
                <a:moveTo>
                  <a:pt x="39905" y="64622"/>
                </a:moveTo>
                <a:lnTo>
                  <a:pt x="39811" y="64716"/>
                </a:lnTo>
                <a:lnTo>
                  <a:pt x="39622" y="64810"/>
                </a:lnTo>
                <a:lnTo>
                  <a:pt x="38962" y="64999"/>
                </a:lnTo>
                <a:lnTo>
                  <a:pt x="38207" y="65093"/>
                </a:lnTo>
                <a:lnTo>
                  <a:pt x="37641" y="65093"/>
                </a:lnTo>
                <a:lnTo>
                  <a:pt x="39056" y="64810"/>
                </a:lnTo>
                <a:lnTo>
                  <a:pt x="39528" y="64716"/>
                </a:lnTo>
                <a:lnTo>
                  <a:pt x="39905" y="64622"/>
                </a:lnTo>
                <a:close/>
                <a:moveTo>
                  <a:pt x="42829" y="64056"/>
                </a:moveTo>
                <a:lnTo>
                  <a:pt x="42452" y="64244"/>
                </a:lnTo>
                <a:lnTo>
                  <a:pt x="42263" y="64433"/>
                </a:lnTo>
                <a:lnTo>
                  <a:pt x="41980" y="64622"/>
                </a:lnTo>
                <a:lnTo>
                  <a:pt x="41886" y="64999"/>
                </a:lnTo>
                <a:lnTo>
                  <a:pt x="42263" y="64999"/>
                </a:lnTo>
                <a:lnTo>
                  <a:pt x="40094" y="65282"/>
                </a:lnTo>
                <a:lnTo>
                  <a:pt x="40848" y="64999"/>
                </a:lnTo>
                <a:lnTo>
                  <a:pt x="41131" y="64810"/>
                </a:lnTo>
                <a:lnTo>
                  <a:pt x="41131" y="64716"/>
                </a:lnTo>
                <a:lnTo>
                  <a:pt x="41037" y="64622"/>
                </a:lnTo>
                <a:lnTo>
                  <a:pt x="40754" y="64622"/>
                </a:lnTo>
                <a:lnTo>
                  <a:pt x="40282" y="64527"/>
                </a:lnTo>
                <a:lnTo>
                  <a:pt x="40188" y="64433"/>
                </a:lnTo>
                <a:lnTo>
                  <a:pt x="41509" y="64339"/>
                </a:lnTo>
                <a:lnTo>
                  <a:pt x="42829" y="64056"/>
                </a:lnTo>
                <a:close/>
                <a:moveTo>
                  <a:pt x="15660" y="60376"/>
                </a:moveTo>
                <a:lnTo>
                  <a:pt x="16887" y="61131"/>
                </a:lnTo>
                <a:lnTo>
                  <a:pt x="17924" y="62075"/>
                </a:lnTo>
                <a:lnTo>
                  <a:pt x="17924" y="61792"/>
                </a:lnTo>
                <a:lnTo>
                  <a:pt x="17830" y="61603"/>
                </a:lnTo>
                <a:lnTo>
                  <a:pt x="19056" y="61980"/>
                </a:lnTo>
                <a:lnTo>
                  <a:pt x="20283" y="62358"/>
                </a:lnTo>
                <a:lnTo>
                  <a:pt x="20849" y="62546"/>
                </a:lnTo>
                <a:lnTo>
                  <a:pt x="21415" y="62735"/>
                </a:lnTo>
                <a:lnTo>
                  <a:pt x="21886" y="63018"/>
                </a:lnTo>
                <a:lnTo>
                  <a:pt x="22358" y="63395"/>
                </a:lnTo>
                <a:lnTo>
                  <a:pt x="21509" y="63301"/>
                </a:lnTo>
                <a:lnTo>
                  <a:pt x="22547" y="63867"/>
                </a:lnTo>
                <a:lnTo>
                  <a:pt x="23868" y="64339"/>
                </a:lnTo>
                <a:lnTo>
                  <a:pt x="25471" y="64905"/>
                </a:lnTo>
                <a:lnTo>
                  <a:pt x="27169" y="65282"/>
                </a:lnTo>
                <a:lnTo>
                  <a:pt x="26603" y="65282"/>
                </a:lnTo>
                <a:lnTo>
                  <a:pt x="27075" y="65942"/>
                </a:lnTo>
                <a:lnTo>
                  <a:pt x="26886" y="65942"/>
                </a:lnTo>
                <a:lnTo>
                  <a:pt x="26603" y="65848"/>
                </a:lnTo>
                <a:lnTo>
                  <a:pt x="25849" y="65659"/>
                </a:lnTo>
                <a:lnTo>
                  <a:pt x="25283" y="65471"/>
                </a:lnTo>
                <a:lnTo>
                  <a:pt x="25188" y="65376"/>
                </a:lnTo>
                <a:lnTo>
                  <a:pt x="25754" y="65376"/>
                </a:lnTo>
                <a:lnTo>
                  <a:pt x="26226" y="65471"/>
                </a:lnTo>
                <a:lnTo>
                  <a:pt x="26320" y="65282"/>
                </a:lnTo>
                <a:lnTo>
                  <a:pt x="26320" y="65188"/>
                </a:lnTo>
                <a:lnTo>
                  <a:pt x="26226" y="65093"/>
                </a:lnTo>
                <a:lnTo>
                  <a:pt x="25660" y="65093"/>
                </a:lnTo>
                <a:lnTo>
                  <a:pt x="25188" y="65188"/>
                </a:lnTo>
                <a:lnTo>
                  <a:pt x="24528" y="65376"/>
                </a:lnTo>
                <a:lnTo>
                  <a:pt x="24528" y="65376"/>
                </a:lnTo>
                <a:lnTo>
                  <a:pt x="25000" y="65093"/>
                </a:lnTo>
                <a:lnTo>
                  <a:pt x="23679" y="64905"/>
                </a:lnTo>
                <a:lnTo>
                  <a:pt x="22547" y="64716"/>
                </a:lnTo>
                <a:lnTo>
                  <a:pt x="21603" y="64339"/>
                </a:lnTo>
                <a:lnTo>
                  <a:pt x="20660" y="63867"/>
                </a:lnTo>
                <a:lnTo>
                  <a:pt x="20943" y="63867"/>
                </a:lnTo>
                <a:lnTo>
                  <a:pt x="20377" y="63773"/>
                </a:lnTo>
                <a:lnTo>
                  <a:pt x="19339" y="63678"/>
                </a:lnTo>
                <a:lnTo>
                  <a:pt x="18868" y="63490"/>
                </a:lnTo>
                <a:lnTo>
                  <a:pt x="18396" y="63301"/>
                </a:lnTo>
                <a:lnTo>
                  <a:pt x="18585" y="63207"/>
                </a:lnTo>
                <a:lnTo>
                  <a:pt x="18868" y="63301"/>
                </a:lnTo>
                <a:lnTo>
                  <a:pt x="18019" y="62735"/>
                </a:lnTo>
                <a:lnTo>
                  <a:pt x="16981" y="62075"/>
                </a:lnTo>
                <a:lnTo>
                  <a:pt x="14811" y="60471"/>
                </a:lnTo>
                <a:lnTo>
                  <a:pt x="16415" y="61414"/>
                </a:lnTo>
                <a:lnTo>
                  <a:pt x="15660" y="60376"/>
                </a:lnTo>
                <a:close/>
                <a:moveTo>
                  <a:pt x="28867" y="65659"/>
                </a:moveTo>
                <a:lnTo>
                  <a:pt x="30660" y="65942"/>
                </a:lnTo>
                <a:lnTo>
                  <a:pt x="32547" y="66131"/>
                </a:lnTo>
                <a:lnTo>
                  <a:pt x="32075" y="66225"/>
                </a:lnTo>
                <a:lnTo>
                  <a:pt x="31320" y="66225"/>
                </a:lnTo>
                <a:lnTo>
                  <a:pt x="30566" y="66131"/>
                </a:lnTo>
                <a:lnTo>
                  <a:pt x="28867" y="65659"/>
                </a:lnTo>
                <a:close/>
                <a:moveTo>
                  <a:pt x="39150" y="0"/>
                </a:moveTo>
                <a:lnTo>
                  <a:pt x="39528" y="283"/>
                </a:lnTo>
                <a:lnTo>
                  <a:pt x="39622" y="378"/>
                </a:lnTo>
                <a:lnTo>
                  <a:pt x="41509" y="1038"/>
                </a:lnTo>
                <a:lnTo>
                  <a:pt x="40943" y="1132"/>
                </a:lnTo>
                <a:lnTo>
                  <a:pt x="40282" y="1227"/>
                </a:lnTo>
                <a:lnTo>
                  <a:pt x="38962" y="1038"/>
                </a:lnTo>
                <a:lnTo>
                  <a:pt x="37547" y="849"/>
                </a:lnTo>
                <a:lnTo>
                  <a:pt x="36320" y="661"/>
                </a:lnTo>
                <a:lnTo>
                  <a:pt x="36415" y="755"/>
                </a:lnTo>
                <a:lnTo>
                  <a:pt x="36415" y="849"/>
                </a:lnTo>
                <a:lnTo>
                  <a:pt x="35943" y="944"/>
                </a:lnTo>
                <a:lnTo>
                  <a:pt x="34150" y="1132"/>
                </a:lnTo>
                <a:lnTo>
                  <a:pt x="31698" y="1132"/>
                </a:lnTo>
                <a:lnTo>
                  <a:pt x="30660" y="1227"/>
                </a:lnTo>
                <a:lnTo>
                  <a:pt x="29716" y="1321"/>
                </a:lnTo>
                <a:lnTo>
                  <a:pt x="30377" y="1416"/>
                </a:lnTo>
                <a:lnTo>
                  <a:pt x="31037" y="1510"/>
                </a:lnTo>
                <a:lnTo>
                  <a:pt x="30094" y="1699"/>
                </a:lnTo>
                <a:lnTo>
                  <a:pt x="28773" y="2076"/>
                </a:lnTo>
                <a:lnTo>
                  <a:pt x="27924" y="2359"/>
                </a:lnTo>
                <a:lnTo>
                  <a:pt x="27924" y="2453"/>
                </a:lnTo>
                <a:lnTo>
                  <a:pt x="28207" y="2453"/>
                </a:lnTo>
                <a:lnTo>
                  <a:pt x="26509" y="3019"/>
                </a:lnTo>
                <a:lnTo>
                  <a:pt x="26792" y="2831"/>
                </a:lnTo>
                <a:lnTo>
                  <a:pt x="26792" y="2831"/>
                </a:lnTo>
                <a:lnTo>
                  <a:pt x="25660" y="2925"/>
                </a:lnTo>
                <a:lnTo>
                  <a:pt x="25754" y="2831"/>
                </a:lnTo>
                <a:lnTo>
                  <a:pt x="25377" y="2925"/>
                </a:lnTo>
                <a:lnTo>
                  <a:pt x="24905" y="3208"/>
                </a:lnTo>
                <a:lnTo>
                  <a:pt x="24056" y="3774"/>
                </a:lnTo>
                <a:lnTo>
                  <a:pt x="22264" y="4340"/>
                </a:lnTo>
                <a:lnTo>
                  <a:pt x="20471" y="5095"/>
                </a:lnTo>
                <a:lnTo>
                  <a:pt x="18679" y="5755"/>
                </a:lnTo>
                <a:lnTo>
                  <a:pt x="16981" y="6604"/>
                </a:lnTo>
                <a:lnTo>
                  <a:pt x="17453" y="6604"/>
                </a:lnTo>
                <a:lnTo>
                  <a:pt x="17830" y="6415"/>
                </a:lnTo>
                <a:lnTo>
                  <a:pt x="18868" y="6038"/>
                </a:lnTo>
                <a:lnTo>
                  <a:pt x="19905" y="5661"/>
                </a:lnTo>
                <a:lnTo>
                  <a:pt x="20377" y="5472"/>
                </a:lnTo>
                <a:lnTo>
                  <a:pt x="20943" y="5378"/>
                </a:lnTo>
                <a:lnTo>
                  <a:pt x="20943" y="5378"/>
                </a:lnTo>
                <a:lnTo>
                  <a:pt x="19528" y="6038"/>
                </a:lnTo>
                <a:lnTo>
                  <a:pt x="19528" y="6038"/>
                </a:lnTo>
                <a:lnTo>
                  <a:pt x="20094" y="5944"/>
                </a:lnTo>
                <a:lnTo>
                  <a:pt x="18396" y="7076"/>
                </a:lnTo>
                <a:lnTo>
                  <a:pt x="20849" y="6038"/>
                </a:lnTo>
                <a:lnTo>
                  <a:pt x="23396" y="5095"/>
                </a:lnTo>
                <a:lnTo>
                  <a:pt x="26037" y="4246"/>
                </a:lnTo>
                <a:lnTo>
                  <a:pt x="28679" y="3397"/>
                </a:lnTo>
                <a:lnTo>
                  <a:pt x="28301" y="3491"/>
                </a:lnTo>
                <a:lnTo>
                  <a:pt x="28773" y="3208"/>
                </a:lnTo>
                <a:lnTo>
                  <a:pt x="30283" y="2736"/>
                </a:lnTo>
                <a:lnTo>
                  <a:pt x="29905" y="2831"/>
                </a:lnTo>
                <a:lnTo>
                  <a:pt x="29056" y="2831"/>
                </a:lnTo>
                <a:lnTo>
                  <a:pt x="28584" y="2642"/>
                </a:lnTo>
                <a:lnTo>
                  <a:pt x="30566" y="2548"/>
                </a:lnTo>
                <a:lnTo>
                  <a:pt x="32641" y="2548"/>
                </a:lnTo>
                <a:lnTo>
                  <a:pt x="37264" y="2831"/>
                </a:lnTo>
                <a:lnTo>
                  <a:pt x="39528" y="3019"/>
                </a:lnTo>
                <a:lnTo>
                  <a:pt x="43490" y="3019"/>
                </a:lnTo>
                <a:lnTo>
                  <a:pt x="44339" y="2831"/>
                </a:lnTo>
                <a:lnTo>
                  <a:pt x="45094" y="2736"/>
                </a:lnTo>
                <a:lnTo>
                  <a:pt x="45943" y="3114"/>
                </a:lnTo>
                <a:lnTo>
                  <a:pt x="46886" y="3397"/>
                </a:lnTo>
                <a:lnTo>
                  <a:pt x="48678" y="3963"/>
                </a:lnTo>
                <a:lnTo>
                  <a:pt x="50565" y="4434"/>
                </a:lnTo>
                <a:lnTo>
                  <a:pt x="51509" y="4717"/>
                </a:lnTo>
                <a:lnTo>
                  <a:pt x="52358" y="5189"/>
                </a:lnTo>
                <a:lnTo>
                  <a:pt x="51792" y="4812"/>
                </a:lnTo>
                <a:lnTo>
                  <a:pt x="53584" y="5849"/>
                </a:lnTo>
                <a:lnTo>
                  <a:pt x="55376" y="6981"/>
                </a:lnTo>
                <a:lnTo>
                  <a:pt x="56320" y="7642"/>
                </a:lnTo>
                <a:lnTo>
                  <a:pt x="57169" y="8302"/>
                </a:lnTo>
                <a:lnTo>
                  <a:pt x="57924" y="9057"/>
                </a:lnTo>
                <a:lnTo>
                  <a:pt x="58678" y="9906"/>
                </a:lnTo>
                <a:lnTo>
                  <a:pt x="62357" y="14057"/>
                </a:lnTo>
                <a:lnTo>
                  <a:pt x="64622" y="16887"/>
                </a:lnTo>
                <a:lnTo>
                  <a:pt x="66697" y="19623"/>
                </a:lnTo>
                <a:lnTo>
                  <a:pt x="66603" y="19151"/>
                </a:lnTo>
                <a:lnTo>
                  <a:pt x="66603" y="18774"/>
                </a:lnTo>
                <a:lnTo>
                  <a:pt x="67357" y="20472"/>
                </a:lnTo>
                <a:lnTo>
                  <a:pt x="68772" y="23962"/>
                </a:lnTo>
                <a:lnTo>
                  <a:pt x="68867" y="24151"/>
                </a:lnTo>
                <a:lnTo>
                  <a:pt x="69810" y="26792"/>
                </a:lnTo>
                <a:lnTo>
                  <a:pt x="70565" y="29245"/>
                </a:lnTo>
                <a:lnTo>
                  <a:pt x="70754" y="30283"/>
                </a:lnTo>
                <a:lnTo>
                  <a:pt x="70848" y="31037"/>
                </a:lnTo>
                <a:lnTo>
                  <a:pt x="70848" y="31604"/>
                </a:lnTo>
                <a:lnTo>
                  <a:pt x="70754" y="31792"/>
                </a:lnTo>
                <a:lnTo>
                  <a:pt x="70565" y="31887"/>
                </a:lnTo>
                <a:lnTo>
                  <a:pt x="69433" y="36698"/>
                </a:lnTo>
                <a:lnTo>
                  <a:pt x="68206" y="41698"/>
                </a:lnTo>
                <a:lnTo>
                  <a:pt x="68584" y="41037"/>
                </a:lnTo>
                <a:lnTo>
                  <a:pt x="68961" y="40188"/>
                </a:lnTo>
                <a:lnTo>
                  <a:pt x="69244" y="40471"/>
                </a:lnTo>
                <a:lnTo>
                  <a:pt x="69244" y="40849"/>
                </a:lnTo>
                <a:lnTo>
                  <a:pt x="69244" y="41226"/>
                </a:lnTo>
                <a:lnTo>
                  <a:pt x="69055" y="41698"/>
                </a:lnTo>
                <a:lnTo>
                  <a:pt x="68489" y="42924"/>
                </a:lnTo>
                <a:lnTo>
                  <a:pt x="67735" y="44150"/>
                </a:lnTo>
                <a:lnTo>
                  <a:pt x="66791" y="45377"/>
                </a:lnTo>
                <a:lnTo>
                  <a:pt x="65942" y="46509"/>
                </a:lnTo>
                <a:lnTo>
                  <a:pt x="64716" y="47924"/>
                </a:lnTo>
                <a:lnTo>
                  <a:pt x="65565" y="47641"/>
                </a:lnTo>
                <a:lnTo>
                  <a:pt x="65093" y="48301"/>
                </a:lnTo>
                <a:lnTo>
                  <a:pt x="64433" y="48962"/>
                </a:lnTo>
                <a:lnTo>
                  <a:pt x="63112" y="50188"/>
                </a:lnTo>
                <a:lnTo>
                  <a:pt x="63678" y="48962"/>
                </a:lnTo>
                <a:lnTo>
                  <a:pt x="64244" y="47641"/>
                </a:lnTo>
                <a:lnTo>
                  <a:pt x="65754" y="44811"/>
                </a:lnTo>
                <a:lnTo>
                  <a:pt x="67169" y="42169"/>
                </a:lnTo>
                <a:lnTo>
                  <a:pt x="67735" y="41037"/>
                </a:lnTo>
                <a:lnTo>
                  <a:pt x="68206" y="40094"/>
                </a:lnTo>
                <a:lnTo>
                  <a:pt x="68206" y="39811"/>
                </a:lnTo>
                <a:lnTo>
                  <a:pt x="68301" y="39622"/>
                </a:lnTo>
                <a:lnTo>
                  <a:pt x="68301" y="39717"/>
                </a:lnTo>
                <a:lnTo>
                  <a:pt x="68395" y="39339"/>
                </a:lnTo>
                <a:lnTo>
                  <a:pt x="68772" y="37735"/>
                </a:lnTo>
                <a:lnTo>
                  <a:pt x="69055" y="36037"/>
                </a:lnTo>
                <a:lnTo>
                  <a:pt x="69150" y="32924"/>
                </a:lnTo>
                <a:lnTo>
                  <a:pt x="69150" y="30849"/>
                </a:lnTo>
                <a:lnTo>
                  <a:pt x="69150" y="28679"/>
                </a:lnTo>
                <a:lnTo>
                  <a:pt x="68961" y="28773"/>
                </a:lnTo>
                <a:lnTo>
                  <a:pt x="68961" y="29056"/>
                </a:lnTo>
                <a:lnTo>
                  <a:pt x="68678" y="28302"/>
                </a:lnTo>
                <a:lnTo>
                  <a:pt x="68395" y="27453"/>
                </a:lnTo>
                <a:lnTo>
                  <a:pt x="68018" y="25755"/>
                </a:lnTo>
                <a:lnTo>
                  <a:pt x="67923" y="25283"/>
                </a:lnTo>
                <a:lnTo>
                  <a:pt x="67923" y="25472"/>
                </a:lnTo>
                <a:lnTo>
                  <a:pt x="67546" y="24906"/>
                </a:lnTo>
                <a:lnTo>
                  <a:pt x="67074" y="24245"/>
                </a:lnTo>
                <a:lnTo>
                  <a:pt x="66980" y="24057"/>
                </a:lnTo>
                <a:lnTo>
                  <a:pt x="65471" y="22264"/>
                </a:lnTo>
                <a:lnTo>
                  <a:pt x="64810" y="21415"/>
                </a:lnTo>
                <a:lnTo>
                  <a:pt x="64339" y="20755"/>
                </a:lnTo>
                <a:lnTo>
                  <a:pt x="64622" y="20943"/>
                </a:lnTo>
                <a:lnTo>
                  <a:pt x="64527" y="20755"/>
                </a:lnTo>
                <a:lnTo>
                  <a:pt x="64339" y="20472"/>
                </a:lnTo>
                <a:lnTo>
                  <a:pt x="63301" y="19434"/>
                </a:lnTo>
                <a:lnTo>
                  <a:pt x="62357" y="18585"/>
                </a:lnTo>
                <a:lnTo>
                  <a:pt x="62452" y="18679"/>
                </a:lnTo>
                <a:lnTo>
                  <a:pt x="62357" y="18868"/>
                </a:lnTo>
                <a:lnTo>
                  <a:pt x="61508" y="18019"/>
                </a:lnTo>
                <a:lnTo>
                  <a:pt x="61791" y="18396"/>
                </a:lnTo>
                <a:lnTo>
                  <a:pt x="60848" y="17547"/>
                </a:lnTo>
                <a:lnTo>
                  <a:pt x="60471" y="17076"/>
                </a:lnTo>
                <a:lnTo>
                  <a:pt x="60471" y="16981"/>
                </a:lnTo>
                <a:lnTo>
                  <a:pt x="60565" y="17076"/>
                </a:lnTo>
                <a:lnTo>
                  <a:pt x="61225" y="17547"/>
                </a:lnTo>
                <a:lnTo>
                  <a:pt x="58961" y="15566"/>
                </a:lnTo>
                <a:lnTo>
                  <a:pt x="59527" y="16227"/>
                </a:lnTo>
                <a:lnTo>
                  <a:pt x="58584" y="15566"/>
                </a:lnTo>
                <a:lnTo>
                  <a:pt x="57641" y="14906"/>
                </a:lnTo>
                <a:lnTo>
                  <a:pt x="57546" y="15000"/>
                </a:lnTo>
                <a:lnTo>
                  <a:pt x="57452" y="15094"/>
                </a:lnTo>
                <a:lnTo>
                  <a:pt x="58301" y="15660"/>
                </a:lnTo>
                <a:lnTo>
                  <a:pt x="59056" y="16227"/>
                </a:lnTo>
                <a:lnTo>
                  <a:pt x="60471" y="17547"/>
                </a:lnTo>
                <a:lnTo>
                  <a:pt x="61886" y="18774"/>
                </a:lnTo>
                <a:lnTo>
                  <a:pt x="62640" y="19340"/>
                </a:lnTo>
                <a:lnTo>
                  <a:pt x="63395" y="19906"/>
                </a:lnTo>
                <a:lnTo>
                  <a:pt x="62829" y="19528"/>
                </a:lnTo>
                <a:lnTo>
                  <a:pt x="62074" y="19057"/>
                </a:lnTo>
                <a:lnTo>
                  <a:pt x="62074" y="19245"/>
                </a:lnTo>
                <a:lnTo>
                  <a:pt x="62357" y="19717"/>
                </a:lnTo>
                <a:lnTo>
                  <a:pt x="63584" y="21415"/>
                </a:lnTo>
                <a:lnTo>
                  <a:pt x="65093" y="23207"/>
                </a:lnTo>
                <a:lnTo>
                  <a:pt x="65754" y="23962"/>
                </a:lnTo>
                <a:lnTo>
                  <a:pt x="66225" y="24434"/>
                </a:lnTo>
                <a:lnTo>
                  <a:pt x="66414" y="24528"/>
                </a:lnTo>
                <a:lnTo>
                  <a:pt x="66320" y="24057"/>
                </a:lnTo>
                <a:lnTo>
                  <a:pt x="66697" y="24906"/>
                </a:lnTo>
                <a:lnTo>
                  <a:pt x="67074" y="26038"/>
                </a:lnTo>
                <a:lnTo>
                  <a:pt x="66414" y="24811"/>
                </a:lnTo>
                <a:lnTo>
                  <a:pt x="66791" y="25566"/>
                </a:lnTo>
                <a:lnTo>
                  <a:pt x="67169" y="26321"/>
                </a:lnTo>
                <a:lnTo>
                  <a:pt x="67263" y="26415"/>
                </a:lnTo>
                <a:lnTo>
                  <a:pt x="67923" y="28679"/>
                </a:lnTo>
                <a:lnTo>
                  <a:pt x="68206" y="29339"/>
                </a:lnTo>
                <a:lnTo>
                  <a:pt x="68678" y="30471"/>
                </a:lnTo>
                <a:lnTo>
                  <a:pt x="68772" y="30660"/>
                </a:lnTo>
                <a:lnTo>
                  <a:pt x="68678" y="30660"/>
                </a:lnTo>
                <a:lnTo>
                  <a:pt x="68395" y="30377"/>
                </a:lnTo>
                <a:lnTo>
                  <a:pt x="68206" y="30094"/>
                </a:lnTo>
                <a:lnTo>
                  <a:pt x="68206" y="30566"/>
                </a:lnTo>
                <a:lnTo>
                  <a:pt x="68301" y="31037"/>
                </a:lnTo>
                <a:lnTo>
                  <a:pt x="68395" y="31509"/>
                </a:lnTo>
                <a:lnTo>
                  <a:pt x="68395" y="31887"/>
                </a:lnTo>
                <a:lnTo>
                  <a:pt x="68301" y="31792"/>
                </a:lnTo>
                <a:lnTo>
                  <a:pt x="68301" y="31698"/>
                </a:lnTo>
                <a:lnTo>
                  <a:pt x="68301" y="31415"/>
                </a:lnTo>
                <a:lnTo>
                  <a:pt x="68018" y="30094"/>
                </a:lnTo>
                <a:lnTo>
                  <a:pt x="67735" y="28868"/>
                </a:lnTo>
                <a:lnTo>
                  <a:pt x="68112" y="31698"/>
                </a:lnTo>
                <a:lnTo>
                  <a:pt x="68206" y="33113"/>
                </a:lnTo>
                <a:lnTo>
                  <a:pt x="68206" y="34528"/>
                </a:lnTo>
                <a:lnTo>
                  <a:pt x="68112" y="35943"/>
                </a:lnTo>
                <a:lnTo>
                  <a:pt x="67923" y="37358"/>
                </a:lnTo>
                <a:lnTo>
                  <a:pt x="67546" y="38679"/>
                </a:lnTo>
                <a:lnTo>
                  <a:pt x="67074" y="40000"/>
                </a:lnTo>
                <a:lnTo>
                  <a:pt x="67263" y="39717"/>
                </a:lnTo>
                <a:lnTo>
                  <a:pt x="67357" y="39622"/>
                </a:lnTo>
                <a:lnTo>
                  <a:pt x="67357" y="39717"/>
                </a:lnTo>
                <a:lnTo>
                  <a:pt x="67263" y="40377"/>
                </a:lnTo>
                <a:lnTo>
                  <a:pt x="66980" y="41226"/>
                </a:lnTo>
                <a:lnTo>
                  <a:pt x="66791" y="41509"/>
                </a:lnTo>
                <a:lnTo>
                  <a:pt x="66697" y="41603"/>
                </a:lnTo>
                <a:lnTo>
                  <a:pt x="66414" y="42075"/>
                </a:lnTo>
                <a:lnTo>
                  <a:pt x="65754" y="43962"/>
                </a:lnTo>
                <a:lnTo>
                  <a:pt x="64905" y="46132"/>
                </a:lnTo>
                <a:lnTo>
                  <a:pt x="64150" y="47547"/>
                </a:lnTo>
                <a:lnTo>
                  <a:pt x="63395" y="48867"/>
                </a:lnTo>
                <a:lnTo>
                  <a:pt x="62546" y="50094"/>
                </a:lnTo>
                <a:lnTo>
                  <a:pt x="61697" y="51320"/>
                </a:lnTo>
                <a:lnTo>
                  <a:pt x="60376" y="52452"/>
                </a:lnTo>
                <a:lnTo>
                  <a:pt x="59810" y="53112"/>
                </a:lnTo>
                <a:lnTo>
                  <a:pt x="59244" y="53773"/>
                </a:lnTo>
                <a:lnTo>
                  <a:pt x="59999" y="53301"/>
                </a:lnTo>
                <a:lnTo>
                  <a:pt x="59905" y="53490"/>
                </a:lnTo>
                <a:lnTo>
                  <a:pt x="58018" y="54999"/>
                </a:lnTo>
                <a:lnTo>
                  <a:pt x="57075" y="55660"/>
                </a:lnTo>
                <a:lnTo>
                  <a:pt x="56037" y="56226"/>
                </a:lnTo>
                <a:lnTo>
                  <a:pt x="57924" y="54716"/>
                </a:lnTo>
                <a:lnTo>
                  <a:pt x="58867" y="53867"/>
                </a:lnTo>
                <a:lnTo>
                  <a:pt x="59716" y="53018"/>
                </a:lnTo>
                <a:lnTo>
                  <a:pt x="58961" y="53679"/>
                </a:lnTo>
                <a:lnTo>
                  <a:pt x="58207" y="54245"/>
                </a:lnTo>
                <a:lnTo>
                  <a:pt x="56603" y="55282"/>
                </a:lnTo>
                <a:lnTo>
                  <a:pt x="54905" y="56226"/>
                </a:lnTo>
                <a:lnTo>
                  <a:pt x="53301" y="57263"/>
                </a:lnTo>
                <a:lnTo>
                  <a:pt x="52735" y="57452"/>
                </a:lnTo>
                <a:lnTo>
                  <a:pt x="51509" y="57924"/>
                </a:lnTo>
                <a:lnTo>
                  <a:pt x="47829" y="59527"/>
                </a:lnTo>
                <a:lnTo>
                  <a:pt x="43962" y="61226"/>
                </a:lnTo>
                <a:lnTo>
                  <a:pt x="42358" y="61886"/>
                </a:lnTo>
                <a:lnTo>
                  <a:pt x="41414" y="62169"/>
                </a:lnTo>
                <a:lnTo>
                  <a:pt x="39433" y="62452"/>
                </a:lnTo>
                <a:lnTo>
                  <a:pt x="37169" y="62641"/>
                </a:lnTo>
                <a:lnTo>
                  <a:pt x="33679" y="62829"/>
                </a:lnTo>
                <a:lnTo>
                  <a:pt x="31226" y="62924"/>
                </a:lnTo>
                <a:lnTo>
                  <a:pt x="29528" y="62924"/>
                </a:lnTo>
                <a:lnTo>
                  <a:pt x="28301" y="62735"/>
                </a:lnTo>
                <a:lnTo>
                  <a:pt x="27075" y="62546"/>
                </a:lnTo>
                <a:lnTo>
                  <a:pt x="25754" y="62263"/>
                </a:lnTo>
                <a:lnTo>
                  <a:pt x="24622" y="61886"/>
                </a:lnTo>
                <a:lnTo>
                  <a:pt x="23396" y="61414"/>
                </a:lnTo>
                <a:lnTo>
                  <a:pt x="21320" y="60565"/>
                </a:lnTo>
                <a:lnTo>
                  <a:pt x="21509" y="60754"/>
                </a:lnTo>
                <a:lnTo>
                  <a:pt x="21698" y="60848"/>
                </a:lnTo>
                <a:lnTo>
                  <a:pt x="22169" y="61131"/>
                </a:lnTo>
                <a:lnTo>
                  <a:pt x="21037" y="60659"/>
                </a:lnTo>
                <a:lnTo>
                  <a:pt x="19434" y="59905"/>
                </a:lnTo>
                <a:lnTo>
                  <a:pt x="15754" y="57924"/>
                </a:lnTo>
                <a:lnTo>
                  <a:pt x="12453" y="56037"/>
                </a:lnTo>
                <a:lnTo>
                  <a:pt x="11415" y="55377"/>
                </a:lnTo>
                <a:lnTo>
                  <a:pt x="11226" y="55188"/>
                </a:lnTo>
                <a:lnTo>
                  <a:pt x="11132" y="55094"/>
                </a:lnTo>
                <a:lnTo>
                  <a:pt x="10377" y="54433"/>
                </a:lnTo>
                <a:lnTo>
                  <a:pt x="9717" y="53679"/>
                </a:lnTo>
                <a:lnTo>
                  <a:pt x="9717" y="53962"/>
                </a:lnTo>
                <a:lnTo>
                  <a:pt x="9622" y="54150"/>
                </a:lnTo>
                <a:lnTo>
                  <a:pt x="9528" y="54245"/>
                </a:lnTo>
                <a:lnTo>
                  <a:pt x="9434" y="54245"/>
                </a:lnTo>
                <a:lnTo>
                  <a:pt x="9151" y="54056"/>
                </a:lnTo>
                <a:lnTo>
                  <a:pt x="8868" y="53679"/>
                </a:lnTo>
                <a:lnTo>
                  <a:pt x="8585" y="53301"/>
                </a:lnTo>
                <a:lnTo>
                  <a:pt x="8302" y="52829"/>
                </a:lnTo>
                <a:lnTo>
                  <a:pt x="8302" y="52546"/>
                </a:lnTo>
                <a:lnTo>
                  <a:pt x="8302" y="52452"/>
                </a:lnTo>
                <a:lnTo>
                  <a:pt x="8396" y="52452"/>
                </a:lnTo>
                <a:lnTo>
                  <a:pt x="7924" y="52263"/>
                </a:lnTo>
                <a:lnTo>
                  <a:pt x="7358" y="51886"/>
                </a:lnTo>
                <a:lnTo>
                  <a:pt x="6038" y="50660"/>
                </a:lnTo>
                <a:lnTo>
                  <a:pt x="5849" y="50377"/>
                </a:lnTo>
                <a:lnTo>
                  <a:pt x="5566" y="50094"/>
                </a:lnTo>
                <a:lnTo>
                  <a:pt x="5566" y="50188"/>
                </a:lnTo>
                <a:lnTo>
                  <a:pt x="4811" y="49339"/>
                </a:lnTo>
                <a:lnTo>
                  <a:pt x="4717" y="49150"/>
                </a:lnTo>
                <a:lnTo>
                  <a:pt x="5189" y="49433"/>
                </a:lnTo>
                <a:lnTo>
                  <a:pt x="5377" y="49528"/>
                </a:lnTo>
                <a:lnTo>
                  <a:pt x="5472" y="49716"/>
                </a:lnTo>
                <a:lnTo>
                  <a:pt x="5660" y="50094"/>
                </a:lnTo>
                <a:lnTo>
                  <a:pt x="5377" y="49056"/>
                </a:lnTo>
                <a:lnTo>
                  <a:pt x="5000" y="48113"/>
                </a:lnTo>
                <a:lnTo>
                  <a:pt x="4057" y="45660"/>
                </a:lnTo>
                <a:lnTo>
                  <a:pt x="3585" y="44150"/>
                </a:lnTo>
                <a:lnTo>
                  <a:pt x="3208" y="42358"/>
                </a:lnTo>
                <a:lnTo>
                  <a:pt x="3396" y="42547"/>
                </a:lnTo>
                <a:lnTo>
                  <a:pt x="3491" y="42452"/>
                </a:lnTo>
                <a:lnTo>
                  <a:pt x="3585" y="42547"/>
                </a:lnTo>
                <a:lnTo>
                  <a:pt x="3774" y="42641"/>
                </a:lnTo>
                <a:lnTo>
                  <a:pt x="3679" y="40849"/>
                </a:lnTo>
                <a:lnTo>
                  <a:pt x="3585" y="38962"/>
                </a:lnTo>
                <a:lnTo>
                  <a:pt x="3679" y="37169"/>
                </a:lnTo>
                <a:lnTo>
                  <a:pt x="3774" y="36320"/>
                </a:lnTo>
                <a:lnTo>
                  <a:pt x="4057" y="35566"/>
                </a:lnTo>
                <a:lnTo>
                  <a:pt x="4434" y="33585"/>
                </a:lnTo>
                <a:lnTo>
                  <a:pt x="4434" y="33962"/>
                </a:lnTo>
                <a:lnTo>
                  <a:pt x="4528" y="34245"/>
                </a:lnTo>
                <a:lnTo>
                  <a:pt x="4717" y="32264"/>
                </a:lnTo>
                <a:lnTo>
                  <a:pt x="5189" y="30283"/>
                </a:lnTo>
                <a:lnTo>
                  <a:pt x="5755" y="28302"/>
                </a:lnTo>
                <a:lnTo>
                  <a:pt x="6604" y="26321"/>
                </a:lnTo>
                <a:lnTo>
                  <a:pt x="7453" y="24340"/>
                </a:lnTo>
                <a:lnTo>
                  <a:pt x="8585" y="22547"/>
                </a:lnTo>
                <a:lnTo>
                  <a:pt x="9717" y="20755"/>
                </a:lnTo>
                <a:lnTo>
                  <a:pt x="10943" y="19245"/>
                </a:lnTo>
                <a:lnTo>
                  <a:pt x="10849" y="19057"/>
                </a:lnTo>
                <a:lnTo>
                  <a:pt x="10849" y="18868"/>
                </a:lnTo>
                <a:lnTo>
                  <a:pt x="11132" y="18396"/>
                </a:lnTo>
                <a:lnTo>
                  <a:pt x="11604" y="17830"/>
                </a:lnTo>
                <a:lnTo>
                  <a:pt x="12264" y="17076"/>
                </a:lnTo>
                <a:lnTo>
                  <a:pt x="14151" y="15472"/>
                </a:lnTo>
                <a:lnTo>
                  <a:pt x="16415" y="13585"/>
                </a:lnTo>
                <a:lnTo>
                  <a:pt x="18868" y="11793"/>
                </a:lnTo>
                <a:lnTo>
                  <a:pt x="21226" y="10095"/>
                </a:lnTo>
                <a:lnTo>
                  <a:pt x="23302" y="8868"/>
                </a:lnTo>
                <a:lnTo>
                  <a:pt x="24717" y="8113"/>
                </a:lnTo>
                <a:lnTo>
                  <a:pt x="24245" y="8491"/>
                </a:lnTo>
                <a:lnTo>
                  <a:pt x="23773" y="8774"/>
                </a:lnTo>
                <a:lnTo>
                  <a:pt x="24811" y="8208"/>
                </a:lnTo>
                <a:lnTo>
                  <a:pt x="25566" y="7830"/>
                </a:lnTo>
                <a:lnTo>
                  <a:pt x="27452" y="6981"/>
                </a:lnTo>
                <a:lnTo>
                  <a:pt x="27264" y="6981"/>
                </a:lnTo>
                <a:lnTo>
                  <a:pt x="26981" y="6887"/>
                </a:lnTo>
                <a:lnTo>
                  <a:pt x="27830" y="6604"/>
                </a:lnTo>
                <a:lnTo>
                  <a:pt x="29056" y="6132"/>
                </a:lnTo>
                <a:lnTo>
                  <a:pt x="28679" y="6415"/>
                </a:lnTo>
                <a:lnTo>
                  <a:pt x="29056" y="6510"/>
                </a:lnTo>
                <a:lnTo>
                  <a:pt x="28962" y="6698"/>
                </a:lnTo>
                <a:lnTo>
                  <a:pt x="30283" y="6227"/>
                </a:lnTo>
                <a:lnTo>
                  <a:pt x="31698" y="5755"/>
                </a:lnTo>
                <a:lnTo>
                  <a:pt x="33113" y="5378"/>
                </a:lnTo>
                <a:lnTo>
                  <a:pt x="33867" y="5189"/>
                </a:lnTo>
                <a:lnTo>
                  <a:pt x="34169" y="5151"/>
                </a:lnTo>
                <a:lnTo>
                  <a:pt x="34169" y="5151"/>
                </a:lnTo>
                <a:lnTo>
                  <a:pt x="34905" y="4906"/>
                </a:lnTo>
                <a:lnTo>
                  <a:pt x="35754" y="4812"/>
                </a:lnTo>
                <a:lnTo>
                  <a:pt x="36603" y="4812"/>
                </a:lnTo>
                <a:lnTo>
                  <a:pt x="37547" y="4717"/>
                </a:lnTo>
                <a:lnTo>
                  <a:pt x="37830" y="4717"/>
                </a:lnTo>
                <a:lnTo>
                  <a:pt x="38396" y="4529"/>
                </a:lnTo>
                <a:lnTo>
                  <a:pt x="38867" y="4340"/>
                </a:lnTo>
                <a:lnTo>
                  <a:pt x="38867" y="4623"/>
                </a:lnTo>
                <a:lnTo>
                  <a:pt x="42735" y="4340"/>
                </a:lnTo>
                <a:lnTo>
                  <a:pt x="43207" y="4529"/>
                </a:lnTo>
                <a:lnTo>
                  <a:pt x="43018" y="4529"/>
                </a:lnTo>
                <a:lnTo>
                  <a:pt x="43867" y="4623"/>
                </a:lnTo>
                <a:lnTo>
                  <a:pt x="44811" y="4434"/>
                </a:lnTo>
                <a:lnTo>
                  <a:pt x="45094" y="4717"/>
                </a:lnTo>
                <a:lnTo>
                  <a:pt x="45754" y="4906"/>
                </a:lnTo>
                <a:lnTo>
                  <a:pt x="47546" y="5189"/>
                </a:lnTo>
                <a:lnTo>
                  <a:pt x="49622" y="5566"/>
                </a:lnTo>
                <a:lnTo>
                  <a:pt x="51131" y="5849"/>
                </a:lnTo>
                <a:lnTo>
                  <a:pt x="51131" y="5849"/>
                </a:lnTo>
                <a:lnTo>
                  <a:pt x="49244" y="5095"/>
                </a:lnTo>
                <a:lnTo>
                  <a:pt x="46886" y="4529"/>
                </a:lnTo>
                <a:lnTo>
                  <a:pt x="44433" y="3963"/>
                </a:lnTo>
                <a:lnTo>
                  <a:pt x="41980" y="3491"/>
                </a:lnTo>
                <a:lnTo>
                  <a:pt x="39528" y="3302"/>
                </a:lnTo>
                <a:lnTo>
                  <a:pt x="37358" y="3208"/>
                </a:lnTo>
                <a:lnTo>
                  <a:pt x="36415" y="3208"/>
                </a:lnTo>
                <a:lnTo>
                  <a:pt x="35565" y="3302"/>
                </a:lnTo>
                <a:lnTo>
                  <a:pt x="34811" y="3491"/>
                </a:lnTo>
                <a:lnTo>
                  <a:pt x="34150" y="3680"/>
                </a:lnTo>
                <a:lnTo>
                  <a:pt x="33490" y="3585"/>
                </a:lnTo>
                <a:lnTo>
                  <a:pt x="32830" y="3491"/>
                </a:lnTo>
                <a:lnTo>
                  <a:pt x="31509" y="3585"/>
                </a:lnTo>
                <a:lnTo>
                  <a:pt x="30000" y="3868"/>
                </a:lnTo>
                <a:lnTo>
                  <a:pt x="28490" y="4246"/>
                </a:lnTo>
                <a:lnTo>
                  <a:pt x="26981" y="4812"/>
                </a:lnTo>
                <a:lnTo>
                  <a:pt x="25471" y="5472"/>
                </a:lnTo>
                <a:lnTo>
                  <a:pt x="23868" y="6321"/>
                </a:lnTo>
                <a:lnTo>
                  <a:pt x="22358" y="7170"/>
                </a:lnTo>
                <a:lnTo>
                  <a:pt x="20849" y="8113"/>
                </a:lnTo>
                <a:lnTo>
                  <a:pt x="19339" y="9151"/>
                </a:lnTo>
                <a:lnTo>
                  <a:pt x="17924" y="10283"/>
                </a:lnTo>
                <a:lnTo>
                  <a:pt x="16604" y="11321"/>
                </a:lnTo>
                <a:lnTo>
                  <a:pt x="14056" y="13491"/>
                </a:lnTo>
                <a:lnTo>
                  <a:pt x="12075" y="15472"/>
                </a:lnTo>
                <a:lnTo>
                  <a:pt x="9717" y="18491"/>
                </a:lnTo>
                <a:lnTo>
                  <a:pt x="10000" y="17830"/>
                </a:lnTo>
                <a:lnTo>
                  <a:pt x="10377" y="17264"/>
                </a:lnTo>
                <a:lnTo>
                  <a:pt x="9717" y="18113"/>
                </a:lnTo>
                <a:lnTo>
                  <a:pt x="9056" y="19057"/>
                </a:lnTo>
                <a:lnTo>
                  <a:pt x="9151" y="19245"/>
                </a:lnTo>
                <a:lnTo>
                  <a:pt x="8396" y="20189"/>
                </a:lnTo>
                <a:lnTo>
                  <a:pt x="9151" y="18774"/>
                </a:lnTo>
                <a:lnTo>
                  <a:pt x="8019" y="20377"/>
                </a:lnTo>
                <a:lnTo>
                  <a:pt x="7075" y="22075"/>
                </a:lnTo>
                <a:lnTo>
                  <a:pt x="6226" y="23868"/>
                </a:lnTo>
                <a:lnTo>
                  <a:pt x="5472" y="25755"/>
                </a:lnTo>
                <a:lnTo>
                  <a:pt x="4151" y="29434"/>
                </a:lnTo>
                <a:lnTo>
                  <a:pt x="2924" y="32924"/>
                </a:lnTo>
                <a:lnTo>
                  <a:pt x="3019" y="33113"/>
                </a:lnTo>
                <a:lnTo>
                  <a:pt x="2924" y="33773"/>
                </a:lnTo>
                <a:lnTo>
                  <a:pt x="2453" y="36509"/>
                </a:lnTo>
                <a:lnTo>
                  <a:pt x="1981" y="39434"/>
                </a:lnTo>
                <a:lnTo>
                  <a:pt x="1981" y="39528"/>
                </a:lnTo>
                <a:lnTo>
                  <a:pt x="1981" y="39905"/>
                </a:lnTo>
                <a:lnTo>
                  <a:pt x="1792" y="41415"/>
                </a:lnTo>
                <a:lnTo>
                  <a:pt x="1698" y="42358"/>
                </a:lnTo>
                <a:lnTo>
                  <a:pt x="1698" y="43301"/>
                </a:lnTo>
                <a:lnTo>
                  <a:pt x="1792" y="44245"/>
                </a:lnTo>
                <a:lnTo>
                  <a:pt x="1887" y="44999"/>
                </a:lnTo>
                <a:lnTo>
                  <a:pt x="2170" y="46603"/>
                </a:lnTo>
                <a:lnTo>
                  <a:pt x="2170" y="46603"/>
                </a:lnTo>
                <a:lnTo>
                  <a:pt x="1887" y="46415"/>
                </a:lnTo>
                <a:lnTo>
                  <a:pt x="1792" y="46320"/>
                </a:lnTo>
                <a:lnTo>
                  <a:pt x="1792" y="46509"/>
                </a:lnTo>
                <a:lnTo>
                  <a:pt x="1981" y="46981"/>
                </a:lnTo>
                <a:lnTo>
                  <a:pt x="1415" y="46132"/>
                </a:lnTo>
                <a:lnTo>
                  <a:pt x="1509" y="46509"/>
                </a:lnTo>
                <a:lnTo>
                  <a:pt x="1321" y="46981"/>
                </a:lnTo>
                <a:lnTo>
                  <a:pt x="472" y="45471"/>
                </a:lnTo>
                <a:lnTo>
                  <a:pt x="377" y="45565"/>
                </a:lnTo>
                <a:lnTo>
                  <a:pt x="283" y="45660"/>
                </a:lnTo>
                <a:lnTo>
                  <a:pt x="189" y="45660"/>
                </a:lnTo>
                <a:lnTo>
                  <a:pt x="0" y="45565"/>
                </a:lnTo>
                <a:lnTo>
                  <a:pt x="0" y="45565"/>
                </a:lnTo>
                <a:lnTo>
                  <a:pt x="1038" y="47924"/>
                </a:lnTo>
                <a:lnTo>
                  <a:pt x="2264" y="50282"/>
                </a:lnTo>
                <a:lnTo>
                  <a:pt x="2075" y="49905"/>
                </a:lnTo>
                <a:lnTo>
                  <a:pt x="2170" y="49528"/>
                </a:lnTo>
                <a:lnTo>
                  <a:pt x="2736" y="50188"/>
                </a:lnTo>
                <a:lnTo>
                  <a:pt x="3208" y="50660"/>
                </a:lnTo>
                <a:lnTo>
                  <a:pt x="3396" y="50943"/>
                </a:lnTo>
                <a:lnTo>
                  <a:pt x="3396" y="51037"/>
                </a:lnTo>
                <a:lnTo>
                  <a:pt x="3302" y="50943"/>
                </a:lnTo>
                <a:lnTo>
                  <a:pt x="3302" y="50943"/>
                </a:lnTo>
                <a:lnTo>
                  <a:pt x="3585" y="51320"/>
                </a:lnTo>
                <a:lnTo>
                  <a:pt x="4623" y="53207"/>
                </a:lnTo>
                <a:lnTo>
                  <a:pt x="5755" y="55094"/>
                </a:lnTo>
                <a:lnTo>
                  <a:pt x="7075" y="56886"/>
                </a:lnTo>
                <a:lnTo>
                  <a:pt x="8585" y="58490"/>
                </a:lnTo>
                <a:lnTo>
                  <a:pt x="10189" y="59999"/>
                </a:lnTo>
                <a:lnTo>
                  <a:pt x="11792" y="61414"/>
                </a:lnTo>
                <a:lnTo>
                  <a:pt x="13585" y="62735"/>
                </a:lnTo>
                <a:lnTo>
                  <a:pt x="15471" y="63867"/>
                </a:lnTo>
                <a:lnTo>
                  <a:pt x="17641" y="64905"/>
                </a:lnTo>
                <a:lnTo>
                  <a:pt x="20000" y="65942"/>
                </a:lnTo>
                <a:lnTo>
                  <a:pt x="22358" y="66697"/>
                </a:lnTo>
                <a:lnTo>
                  <a:pt x="24811" y="67263"/>
                </a:lnTo>
                <a:lnTo>
                  <a:pt x="27264" y="67735"/>
                </a:lnTo>
                <a:lnTo>
                  <a:pt x="29811" y="68018"/>
                </a:lnTo>
                <a:lnTo>
                  <a:pt x="32264" y="68206"/>
                </a:lnTo>
                <a:lnTo>
                  <a:pt x="34811" y="68112"/>
                </a:lnTo>
                <a:lnTo>
                  <a:pt x="36981" y="67829"/>
                </a:lnTo>
                <a:lnTo>
                  <a:pt x="40471" y="67263"/>
                </a:lnTo>
                <a:lnTo>
                  <a:pt x="44056" y="66508"/>
                </a:lnTo>
                <a:lnTo>
                  <a:pt x="45565" y="66131"/>
                </a:lnTo>
                <a:lnTo>
                  <a:pt x="46509" y="65848"/>
                </a:lnTo>
                <a:lnTo>
                  <a:pt x="46509" y="65942"/>
                </a:lnTo>
                <a:lnTo>
                  <a:pt x="48018" y="65376"/>
                </a:lnTo>
                <a:lnTo>
                  <a:pt x="49527" y="64622"/>
                </a:lnTo>
                <a:lnTo>
                  <a:pt x="48867" y="64810"/>
                </a:lnTo>
                <a:lnTo>
                  <a:pt x="50754" y="63773"/>
                </a:lnTo>
                <a:lnTo>
                  <a:pt x="52546" y="62641"/>
                </a:lnTo>
                <a:lnTo>
                  <a:pt x="54244" y="61320"/>
                </a:lnTo>
                <a:lnTo>
                  <a:pt x="56037" y="59810"/>
                </a:lnTo>
                <a:lnTo>
                  <a:pt x="55282" y="60659"/>
                </a:lnTo>
                <a:lnTo>
                  <a:pt x="57263" y="59056"/>
                </a:lnTo>
                <a:lnTo>
                  <a:pt x="58112" y="58395"/>
                </a:lnTo>
                <a:lnTo>
                  <a:pt x="58207" y="58301"/>
                </a:lnTo>
                <a:lnTo>
                  <a:pt x="58112" y="58301"/>
                </a:lnTo>
                <a:lnTo>
                  <a:pt x="58584" y="57924"/>
                </a:lnTo>
                <a:lnTo>
                  <a:pt x="59056" y="57546"/>
                </a:lnTo>
                <a:lnTo>
                  <a:pt x="59999" y="56414"/>
                </a:lnTo>
                <a:lnTo>
                  <a:pt x="61414" y="55188"/>
                </a:lnTo>
                <a:lnTo>
                  <a:pt x="61414" y="55188"/>
                </a:lnTo>
                <a:lnTo>
                  <a:pt x="61131" y="55282"/>
                </a:lnTo>
                <a:lnTo>
                  <a:pt x="61508" y="54811"/>
                </a:lnTo>
                <a:lnTo>
                  <a:pt x="62735" y="53867"/>
                </a:lnTo>
                <a:lnTo>
                  <a:pt x="63867" y="52735"/>
                </a:lnTo>
                <a:lnTo>
                  <a:pt x="66131" y="50471"/>
                </a:lnTo>
                <a:lnTo>
                  <a:pt x="66131" y="50565"/>
                </a:lnTo>
                <a:lnTo>
                  <a:pt x="66320" y="50660"/>
                </a:lnTo>
                <a:lnTo>
                  <a:pt x="66414" y="50660"/>
                </a:lnTo>
                <a:lnTo>
                  <a:pt x="66603" y="50565"/>
                </a:lnTo>
                <a:lnTo>
                  <a:pt x="66603" y="50754"/>
                </a:lnTo>
                <a:lnTo>
                  <a:pt x="66508" y="50943"/>
                </a:lnTo>
                <a:lnTo>
                  <a:pt x="65848" y="51603"/>
                </a:lnTo>
                <a:lnTo>
                  <a:pt x="64999" y="52546"/>
                </a:lnTo>
                <a:lnTo>
                  <a:pt x="65376" y="52358"/>
                </a:lnTo>
                <a:lnTo>
                  <a:pt x="65848" y="52075"/>
                </a:lnTo>
                <a:lnTo>
                  <a:pt x="66697" y="51320"/>
                </a:lnTo>
                <a:lnTo>
                  <a:pt x="67546" y="50282"/>
                </a:lnTo>
                <a:lnTo>
                  <a:pt x="68301" y="49056"/>
                </a:lnTo>
                <a:lnTo>
                  <a:pt x="69055" y="47830"/>
                </a:lnTo>
                <a:lnTo>
                  <a:pt x="69716" y="46603"/>
                </a:lnTo>
                <a:lnTo>
                  <a:pt x="70565" y="44811"/>
                </a:lnTo>
                <a:lnTo>
                  <a:pt x="70282" y="45094"/>
                </a:lnTo>
                <a:lnTo>
                  <a:pt x="70942" y="43490"/>
                </a:lnTo>
                <a:lnTo>
                  <a:pt x="71037" y="43396"/>
                </a:lnTo>
                <a:lnTo>
                  <a:pt x="71697" y="41320"/>
                </a:lnTo>
                <a:lnTo>
                  <a:pt x="72263" y="39245"/>
                </a:lnTo>
                <a:lnTo>
                  <a:pt x="72640" y="37358"/>
                </a:lnTo>
                <a:lnTo>
                  <a:pt x="72923" y="35849"/>
                </a:lnTo>
                <a:lnTo>
                  <a:pt x="72829" y="36226"/>
                </a:lnTo>
                <a:lnTo>
                  <a:pt x="72735" y="36698"/>
                </a:lnTo>
                <a:lnTo>
                  <a:pt x="72452" y="36981"/>
                </a:lnTo>
                <a:lnTo>
                  <a:pt x="72169" y="37358"/>
                </a:lnTo>
                <a:lnTo>
                  <a:pt x="72263" y="36981"/>
                </a:lnTo>
                <a:lnTo>
                  <a:pt x="72452" y="36415"/>
                </a:lnTo>
                <a:lnTo>
                  <a:pt x="72452" y="35849"/>
                </a:lnTo>
                <a:lnTo>
                  <a:pt x="72357" y="35660"/>
                </a:lnTo>
                <a:lnTo>
                  <a:pt x="72263" y="35471"/>
                </a:lnTo>
                <a:lnTo>
                  <a:pt x="72640" y="33868"/>
                </a:lnTo>
                <a:lnTo>
                  <a:pt x="72735" y="33113"/>
                </a:lnTo>
                <a:lnTo>
                  <a:pt x="72735" y="32358"/>
                </a:lnTo>
                <a:lnTo>
                  <a:pt x="72923" y="33207"/>
                </a:lnTo>
                <a:lnTo>
                  <a:pt x="73018" y="34151"/>
                </a:lnTo>
                <a:lnTo>
                  <a:pt x="72923" y="32358"/>
                </a:lnTo>
                <a:lnTo>
                  <a:pt x="72923" y="31792"/>
                </a:lnTo>
                <a:lnTo>
                  <a:pt x="73112" y="30754"/>
                </a:lnTo>
                <a:lnTo>
                  <a:pt x="72829" y="31604"/>
                </a:lnTo>
                <a:lnTo>
                  <a:pt x="72735" y="30283"/>
                </a:lnTo>
                <a:lnTo>
                  <a:pt x="72546" y="28868"/>
                </a:lnTo>
                <a:lnTo>
                  <a:pt x="72357" y="27641"/>
                </a:lnTo>
                <a:lnTo>
                  <a:pt x="71980" y="26038"/>
                </a:lnTo>
                <a:lnTo>
                  <a:pt x="71414" y="24151"/>
                </a:lnTo>
                <a:lnTo>
                  <a:pt x="70754" y="22170"/>
                </a:lnTo>
                <a:lnTo>
                  <a:pt x="69905" y="20000"/>
                </a:lnTo>
                <a:lnTo>
                  <a:pt x="68867" y="18019"/>
                </a:lnTo>
                <a:lnTo>
                  <a:pt x="68301" y="16981"/>
                </a:lnTo>
                <a:lnTo>
                  <a:pt x="67735" y="16132"/>
                </a:lnTo>
                <a:lnTo>
                  <a:pt x="67074" y="15283"/>
                </a:lnTo>
                <a:lnTo>
                  <a:pt x="66414" y="14434"/>
                </a:lnTo>
                <a:lnTo>
                  <a:pt x="66508" y="14623"/>
                </a:lnTo>
                <a:lnTo>
                  <a:pt x="66414" y="14906"/>
                </a:lnTo>
                <a:lnTo>
                  <a:pt x="65754" y="14057"/>
                </a:lnTo>
                <a:lnTo>
                  <a:pt x="65093" y="13113"/>
                </a:lnTo>
                <a:lnTo>
                  <a:pt x="64537" y="12278"/>
                </a:lnTo>
                <a:lnTo>
                  <a:pt x="62924" y="10755"/>
                </a:lnTo>
                <a:lnTo>
                  <a:pt x="63018" y="10755"/>
                </a:lnTo>
                <a:lnTo>
                  <a:pt x="63018" y="10661"/>
                </a:lnTo>
                <a:lnTo>
                  <a:pt x="62924" y="10472"/>
                </a:lnTo>
                <a:lnTo>
                  <a:pt x="62263" y="9717"/>
                </a:lnTo>
                <a:lnTo>
                  <a:pt x="60376" y="7830"/>
                </a:lnTo>
                <a:lnTo>
                  <a:pt x="60754" y="8396"/>
                </a:lnTo>
                <a:lnTo>
                  <a:pt x="61131" y="8774"/>
                </a:lnTo>
                <a:lnTo>
                  <a:pt x="60376" y="8396"/>
                </a:lnTo>
                <a:lnTo>
                  <a:pt x="59716" y="7925"/>
                </a:lnTo>
                <a:lnTo>
                  <a:pt x="59087" y="7476"/>
                </a:lnTo>
                <a:lnTo>
                  <a:pt x="59810" y="8302"/>
                </a:lnTo>
                <a:lnTo>
                  <a:pt x="58678" y="7642"/>
                </a:lnTo>
                <a:lnTo>
                  <a:pt x="57641" y="6981"/>
                </a:lnTo>
                <a:lnTo>
                  <a:pt x="55471" y="5472"/>
                </a:lnTo>
                <a:lnTo>
                  <a:pt x="53301" y="4057"/>
                </a:lnTo>
                <a:lnTo>
                  <a:pt x="52169" y="3397"/>
                </a:lnTo>
                <a:lnTo>
                  <a:pt x="51037" y="2831"/>
                </a:lnTo>
                <a:lnTo>
                  <a:pt x="52075" y="2831"/>
                </a:lnTo>
                <a:lnTo>
                  <a:pt x="50660" y="1982"/>
                </a:lnTo>
                <a:lnTo>
                  <a:pt x="49811" y="1604"/>
                </a:lnTo>
                <a:lnTo>
                  <a:pt x="48867" y="1227"/>
                </a:lnTo>
                <a:lnTo>
                  <a:pt x="48018" y="849"/>
                </a:lnTo>
                <a:lnTo>
                  <a:pt x="47075" y="661"/>
                </a:lnTo>
                <a:lnTo>
                  <a:pt x="46226" y="566"/>
                </a:lnTo>
                <a:lnTo>
                  <a:pt x="45471" y="661"/>
                </a:lnTo>
                <a:lnTo>
                  <a:pt x="46226" y="849"/>
                </a:lnTo>
                <a:lnTo>
                  <a:pt x="46866" y="1215"/>
                </a:lnTo>
                <a:lnTo>
                  <a:pt x="46980" y="1227"/>
                </a:lnTo>
                <a:lnTo>
                  <a:pt x="47452" y="1416"/>
                </a:lnTo>
                <a:lnTo>
                  <a:pt x="47924" y="1510"/>
                </a:lnTo>
                <a:lnTo>
                  <a:pt x="47358" y="1321"/>
                </a:lnTo>
                <a:lnTo>
                  <a:pt x="46886" y="944"/>
                </a:lnTo>
                <a:lnTo>
                  <a:pt x="47829" y="1227"/>
                </a:lnTo>
                <a:lnTo>
                  <a:pt x="48773" y="1604"/>
                </a:lnTo>
                <a:lnTo>
                  <a:pt x="49622" y="2076"/>
                </a:lnTo>
                <a:lnTo>
                  <a:pt x="50377" y="2642"/>
                </a:lnTo>
                <a:lnTo>
                  <a:pt x="50377" y="2642"/>
                </a:lnTo>
                <a:lnTo>
                  <a:pt x="49622" y="2265"/>
                </a:lnTo>
                <a:lnTo>
                  <a:pt x="48584" y="1887"/>
                </a:lnTo>
                <a:lnTo>
                  <a:pt x="47358" y="1510"/>
                </a:lnTo>
                <a:lnTo>
                  <a:pt x="46037" y="1132"/>
                </a:lnTo>
                <a:lnTo>
                  <a:pt x="46809" y="1210"/>
                </a:lnTo>
                <a:lnTo>
                  <a:pt x="44339" y="661"/>
                </a:lnTo>
                <a:lnTo>
                  <a:pt x="44716" y="755"/>
                </a:lnTo>
                <a:lnTo>
                  <a:pt x="43113" y="472"/>
                </a:lnTo>
                <a:lnTo>
                  <a:pt x="41603" y="283"/>
                </a:lnTo>
                <a:lnTo>
                  <a:pt x="40282" y="95"/>
                </a:lnTo>
                <a:lnTo>
                  <a:pt x="39150"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
        <p:nvSpPr>
          <p:cNvPr id="5" name="Shape 72"/>
          <p:cNvSpPr txBox="1">
            <a:spLocks/>
          </p:cNvSpPr>
          <p:nvPr/>
        </p:nvSpPr>
        <p:spPr>
          <a:xfrm>
            <a:off x="685800" y="3824868"/>
            <a:ext cx="7772400" cy="1136876"/>
          </a:xfrm>
          <a:prstGeom prst="rect">
            <a:avLst/>
          </a:prstGeom>
          <a:noFill/>
          <a:ln>
            <a:noFill/>
          </a:ln>
        </p:spPr>
        <p:txBody>
          <a:bodyPr lIns="91425" tIns="91425" rIns="91425" bIns="91425" numCol="2"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ct val="100000"/>
              <a:buFont typeface="Sniglet"/>
              <a:buNone/>
              <a:defRPr sz="2000" b="0" i="0" u="none" strike="noStrike" cap="none">
                <a:solidFill>
                  <a:srgbClr val="FFFFFF"/>
                </a:solidFill>
                <a:latin typeface="Sniglet"/>
                <a:ea typeface="Sniglet"/>
                <a:cs typeface="Sniglet"/>
                <a:sym typeface="Sniglet"/>
              </a:defRPr>
            </a:lvl1pPr>
            <a:lvl2pPr marR="0" lvl="1" algn="ctr" rtl="0">
              <a:lnSpc>
                <a:spcPct val="100000"/>
              </a:lnSpc>
              <a:spcBef>
                <a:spcPts val="0"/>
              </a:spcBef>
              <a:spcAft>
                <a:spcPts val="0"/>
              </a:spcAft>
              <a:buClr>
                <a:srgbClr val="FFFFFF"/>
              </a:buClr>
              <a:buSzPct val="100000"/>
              <a:buFont typeface="Sniglet"/>
              <a:buNone/>
              <a:defRPr sz="3000" b="0" i="0" u="none" strike="noStrike" cap="none">
                <a:solidFill>
                  <a:srgbClr val="FFFFFF"/>
                </a:solidFill>
                <a:latin typeface="Sniglet"/>
                <a:ea typeface="Sniglet"/>
                <a:cs typeface="Sniglet"/>
                <a:sym typeface="Sniglet"/>
              </a:defRPr>
            </a:lvl2pPr>
            <a:lvl3pPr marR="0" lvl="2" algn="ctr" rtl="0">
              <a:lnSpc>
                <a:spcPct val="100000"/>
              </a:lnSpc>
              <a:spcBef>
                <a:spcPts val="0"/>
              </a:spcBef>
              <a:spcAft>
                <a:spcPts val="0"/>
              </a:spcAft>
              <a:buClr>
                <a:srgbClr val="FFFFFF"/>
              </a:buClr>
              <a:buSzPct val="100000"/>
              <a:buFont typeface="Sniglet"/>
              <a:buNone/>
              <a:defRPr sz="3000" b="0" i="0" u="none" strike="noStrike" cap="none">
                <a:solidFill>
                  <a:srgbClr val="FFFFFF"/>
                </a:solidFill>
                <a:latin typeface="Sniglet"/>
                <a:ea typeface="Sniglet"/>
                <a:cs typeface="Sniglet"/>
                <a:sym typeface="Sniglet"/>
              </a:defRPr>
            </a:lvl3pPr>
            <a:lvl4pPr marR="0" lvl="3" algn="ctr" rtl="0">
              <a:lnSpc>
                <a:spcPct val="100000"/>
              </a:lnSpc>
              <a:spcBef>
                <a:spcPts val="0"/>
              </a:spcBef>
              <a:spcAft>
                <a:spcPts val="0"/>
              </a:spcAft>
              <a:buClr>
                <a:srgbClr val="FFFFFF"/>
              </a:buClr>
              <a:buSzPct val="100000"/>
              <a:buFont typeface="Sniglet"/>
              <a:buNone/>
              <a:defRPr sz="3000" b="0" i="0" u="none" strike="noStrike" cap="none">
                <a:solidFill>
                  <a:srgbClr val="FFFFFF"/>
                </a:solidFill>
                <a:latin typeface="Sniglet"/>
                <a:ea typeface="Sniglet"/>
                <a:cs typeface="Sniglet"/>
                <a:sym typeface="Sniglet"/>
              </a:defRPr>
            </a:lvl4pPr>
            <a:lvl5pPr marR="0" lvl="4" algn="ctr" rtl="0">
              <a:lnSpc>
                <a:spcPct val="100000"/>
              </a:lnSpc>
              <a:spcBef>
                <a:spcPts val="0"/>
              </a:spcBef>
              <a:spcAft>
                <a:spcPts val="0"/>
              </a:spcAft>
              <a:buClr>
                <a:srgbClr val="FFFFFF"/>
              </a:buClr>
              <a:buSzPct val="100000"/>
              <a:buFont typeface="Sniglet"/>
              <a:buNone/>
              <a:defRPr sz="3000" b="0" i="0" u="none" strike="noStrike" cap="none">
                <a:solidFill>
                  <a:srgbClr val="FFFFFF"/>
                </a:solidFill>
                <a:latin typeface="Sniglet"/>
                <a:ea typeface="Sniglet"/>
                <a:cs typeface="Sniglet"/>
                <a:sym typeface="Sniglet"/>
              </a:defRPr>
            </a:lvl5pPr>
            <a:lvl6pPr marR="0" lvl="5" algn="ctr" rtl="0">
              <a:lnSpc>
                <a:spcPct val="100000"/>
              </a:lnSpc>
              <a:spcBef>
                <a:spcPts val="0"/>
              </a:spcBef>
              <a:spcAft>
                <a:spcPts val="0"/>
              </a:spcAft>
              <a:buClr>
                <a:srgbClr val="FFFFFF"/>
              </a:buClr>
              <a:buSzPct val="100000"/>
              <a:buFont typeface="Sniglet"/>
              <a:buNone/>
              <a:defRPr sz="3000" b="0" i="0" u="none" strike="noStrike" cap="none">
                <a:solidFill>
                  <a:srgbClr val="FFFFFF"/>
                </a:solidFill>
                <a:latin typeface="Sniglet"/>
                <a:ea typeface="Sniglet"/>
                <a:cs typeface="Sniglet"/>
                <a:sym typeface="Sniglet"/>
              </a:defRPr>
            </a:lvl6pPr>
            <a:lvl7pPr marR="0" lvl="6" algn="ctr" rtl="0">
              <a:lnSpc>
                <a:spcPct val="100000"/>
              </a:lnSpc>
              <a:spcBef>
                <a:spcPts val="0"/>
              </a:spcBef>
              <a:spcAft>
                <a:spcPts val="0"/>
              </a:spcAft>
              <a:buClr>
                <a:srgbClr val="FFFFFF"/>
              </a:buClr>
              <a:buSzPct val="100000"/>
              <a:buFont typeface="Sniglet"/>
              <a:buNone/>
              <a:defRPr sz="3000" b="0" i="0" u="none" strike="noStrike" cap="none">
                <a:solidFill>
                  <a:srgbClr val="FFFFFF"/>
                </a:solidFill>
                <a:latin typeface="Sniglet"/>
                <a:ea typeface="Sniglet"/>
                <a:cs typeface="Sniglet"/>
                <a:sym typeface="Sniglet"/>
              </a:defRPr>
            </a:lvl7pPr>
            <a:lvl8pPr marR="0" lvl="7" algn="ctr" rtl="0">
              <a:lnSpc>
                <a:spcPct val="100000"/>
              </a:lnSpc>
              <a:spcBef>
                <a:spcPts val="0"/>
              </a:spcBef>
              <a:spcAft>
                <a:spcPts val="0"/>
              </a:spcAft>
              <a:buClr>
                <a:srgbClr val="FFFFFF"/>
              </a:buClr>
              <a:buSzPct val="100000"/>
              <a:buFont typeface="Sniglet"/>
              <a:buNone/>
              <a:defRPr sz="3000" b="0" i="0" u="none" strike="noStrike" cap="none">
                <a:solidFill>
                  <a:srgbClr val="FFFFFF"/>
                </a:solidFill>
                <a:latin typeface="Sniglet"/>
                <a:ea typeface="Sniglet"/>
                <a:cs typeface="Sniglet"/>
                <a:sym typeface="Sniglet"/>
              </a:defRPr>
            </a:lvl8pPr>
            <a:lvl9pPr marR="0" lvl="8" algn="ctr" rtl="0">
              <a:lnSpc>
                <a:spcPct val="100000"/>
              </a:lnSpc>
              <a:spcBef>
                <a:spcPts val="0"/>
              </a:spcBef>
              <a:spcAft>
                <a:spcPts val="0"/>
              </a:spcAft>
              <a:buClr>
                <a:srgbClr val="FFFFFF"/>
              </a:buClr>
              <a:buSzPct val="100000"/>
              <a:buFont typeface="Sniglet"/>
              <a:buNone/>
              <a:defRPr sz="3000" b="0" i="0" u="none" strike="noStrike" cap="none">
                <a:solidFill>
                  <a:srgbClr val="FFFFFF"/>
                </a:solidFill>
                <a:latin typeface="Sniglet"/>
                <a:ea typeface="Sniglet"/>
                <a:cs typeface="Sniglet"/>
                <a:sym typeface="Sniglet"/>
              </a:defRPr>
            </a:lvl9pPr>
          </a:lstStyle>
          <a:p>
            <a:pPr marL="342900" indent="-342900" algn="l">
              <a:buFont typeface="Arial" panose="020B0604020202020204" pitchFamily="34" charset="0"/>
              <a:buChar char="•"/>
            </a:pPr>
            <a:r>
              <a:rPr lang="en" sz="1600" dirty="0" smtClean="0"/>
              <a:t>Energy Conservation</a:t>
            </a:r>
          </a:p>
          <a:p>
            <a:pPr marL="342900" indent="-342900" algn="l">
              <a:buFont typeface="Arial" panose="020B0604020202020204" pitchFamily="34" charset="0"/>
              <a:buChar char="•"/>
            </a:pPr>
            <a:r>
              <a:rPr lang="en-US" sz="1600" dirty="0" smtClean="0"/>
              <a:t>Gravitational Potential Energy</a:t>
            </a:r>
            <a:endParaRPr lang="en" sz="1600" dirty="0" smtClean="0"/>
          </a:p>
          <a:p>
            <a:pPr marL="342900" indent="-342900" algn="l">
              <a:buFont typeface="Arial" panose="020B0604020202020204" pitchFamily="34" charset="0"/>
              <a:buChar char="•"/>
            </a:pPr>
            <a:r>
              <a:rPr lang="en" sz="1600" dirty="0" smtClean="0"/>
              <a:t>Kinetic Energy</a:t>
            </a:r>
          </a:p>
          <a:p>
            <a:pPr marL="342900" indent="-342900" algn="l">
              <a:buFont typeface="Arial" panose="020B0604020202020204" pitchFamily="34" charset="0"/>
              <a:buChar char="•"/>
            </a:pPr>
            <a:r>
              <a:rPr lang="en-US" sz="1600" dirty="0" smtClean="0"/>
              <a:t>Energy Conversion</a:t>
            </a:r>
            <a:endParaRPr lang="en" sz="1600" dirty="0" smtClean="0"/>
          </a:p>
          <a:p>
            <a:pPr marL="342900" indent="-342900" algn="l">
              <a:buFont typeface="Arial" panose="020B0604020202020204" pitchFamily="34" charset="0"/>
              <a:buChar char="•"/>
            </a:pPr>
            <a:r>
              <a:rPr lang="en" sz="1600" dirty="0" smtClean="0"/>
              <a:t>Design and Conduct Scientific Investigations</a:t>
            </a:r>
          </a:p>
          <a:p>
            <a:pPr marL="342900" indent="-342900" algn="l">
              <a:buFont typeface="Arial" panose="020B0604020202020204" pitchFamily="34" charset="0"/>
              <a:buChar char="•"/>
            </a:pPr>
            <a:r>
              <a:rPr lang="en" sz="1600" dirty="0" smtClean="0"/>
              <a:t>Analyze </a:t>
            </a:r>
            <a:r>
              <a:rPr lang="en" sz="1600" dirty="0"/>
              <a:t>M</a:t>
            </a:r>
            <a:r>
              <a:rPr lang="en" sz="1600" dirty="0" smtClean="0"/>
              <a:t>odels and </a:t>
            </a:r>
            <a:r>
              <a:rPr lang="en" sz="1600" dirty="0"/>
              <a:t>E</a:t>
            </a:r>
            <a:r>
              <a:rPr lang="en" sz="1600" dirty="0" smtClean="0"/>
              <a:t>xplanations</a:t>
            </a:r>
          </a:p>
          <a:p>
            <a:pPr marL="342900" indent="-342900" algn="l">
              <a:buFont typeface="Arial" panose="020B0604020202020204" pitchFamily="34" charset="0"/>
              <a:buChar char="•"/>
            </a:pPr>
            <a:r>
              <a:rPr lang="en" sz="1600" dirty="0" smtClean="0"/>
              <a:t>G</a:t>
            </a:r>
            <a:r>
              <a:rPr lang="en-US" sz="1600" dirty="0" smtClean="0"/>
              <a:t>r</a:t>
            </a:r>
            <a:r>
              <a:rPr lang="en" sz="1600" dirty="0" smtClean="0"/>
              <a:t>aph Interpretation</a:t>
            </a:r>
          </a:p>
        </p:txBody>
      </p:sp>
      <p:sp>
        <p:nvSpPr>
          <p:cNvPr id="6" name="Shape 329"/>
          <p:cNvSpPr/>
          <p:nvPr/>
        </p:nvSpPr>
        <p:spPr>
          <a:xfrm>
            <a:off x="4121158" y="635534"/>
            <a:ext cx="816523" cy="943258"/>
          </a:xfrm>
          <a:custGeom>
            <a:avLst/>
            <a:gdLst/>
            <a:ahLst/>
            <a:cxnLst/>
            <a:rect l="0" t="0" r="0" b="0"/>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66"/>
          </a:solidFill>
          <a:ln>
            <a:noFill/>
          </a:ln>
        </p:spPr>
        <p:txBody>
          <a:bodyPr lIns="91425" tIns="91425" rIns="91425" bIns="91425" anchor="ctr" anchorCtr="0">
            <a:noAutofit/>
          </a:bodyPr>
          <a:lstStyle/>
          <a:p>
            <a:pPr lvl="0">
              <a:spcBef>
                <a:spcPts val="0"/>
              </a:spcBef>
              <a:buNone/>
            </a:pPr>
            <a:endParaRPr>
              <a:solidFill>
                <a:srgbClr val="FFFF00"/>
              </a:solidFill>
            </a:endParaRP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body" idx="1"/>
          </p:nvPr>
        </p:nvSpPr>
        <p:spPr>
          <a:xfrm>
            <a:off x="457199" y="1547670"/>
            <a:ext cx="8351950" cy="3378079"/>
          </a:xfrm>
          <a:prstGeom prst="rect">
            <a:avLst/>
          </a:prstGeom>
        </p:spPr>
        <p:txBody>
          <a:bodyPr lIns="91425" tIns="91425" rIns="91425" bIns="91425" anchor="t" anchorCtr="0">
            <a:noAutofit/>
          </a:bodyPr>
          <a:lstStyle/>
          <a:p>
            <a:pPr lvl="0" rtl="0">
              <a:spcBef>
                <a:spcPts val="0"/>
              </a:spcBef>
              <a:buNone/>
            </a:pPr>
            <a:r>
              <a:rPr lang="en" b="1" dirty="0" smtClean="0"/>
              <a:t>Title: </a:t>
            </a:r>
            <a:endParaRPr lang="en" b="1" dirty="0"/>
          </a:p>
          <a:p>
            <a:pPr lvl="0">
              <a:spcBef>
                <a:spcPts val="0"/>
              </a:spcBef>
              <a:buNone/>
            </a:pPr>
            <a:r>
              <a:rPr lang="en" dirty="0" smtClean="0"/>
              <a:t>Amazon Egg Drop Activity</a:t>
            </a:r>
            <a:br>
              <a:rPr lang="en" dirty="0" smtClean="0"/>
            </a:br>
            <a:endParaRPr lang="en" dirty="0" smtClean="0"/>
          </a:p>
          <a:p>
            <a:pPr lvl="0">
              <a:spcBef>
                <a:spcPts val="0"/>
              </a:spcBef>
              <a:buNone/>
            </a:pPr>
            <a:r>
              <a:rPr lang="en" b="1" dirty="0" smtClean="0"/>
              <a:t>Learning Objectives:</a:t>
            </a:r>
          </a:p>
          <a:p>
            <a:pPr marL="285750" indent="-285750"/>
            <a:r>
              <a:rPr lang="en" dirty="0" smtClean="0"/>
              <a:t>Utilize the law of energy conservation and conversion to determine impact velocity. </a:t>
            </a:r>
          </a:p>
          <a:p>
            <a:pPr marL="285750" indent="-285750"/>
            <a:r>
              <a:rPr lang="en" dirty="0" smtClean="0"/>
              <a:t>Describe the forces and energy summation at various points of free-fall. </a:t>
            </a:r>
          </a:p>
          <a:p>
            <a:pPr marL="285750" indent="-285750"/>
            <a:r>
              <a:rPr lang="en" dirty="0" smtClean="0"/>
              <a:t>Learn to design, critique, build, and test various impulse-bearing structures as a team.</a:t>
            </a:r>
            <a:br>
              <a:rPr lang="en" dirty="0" smtClean="0"/>
            </a:br>
            <a:endParaRPr lang="en" dirty="0" smtClean="0"/>
          </a:p>
          <a:p>
            <a:pPr lvl="0">
              <a:spcBef>
                <a:spcPts val="0"/>
              </a:spcBef>
              <a:buNone/>
            </a:pPr>
            <a:r>
              <a:rPr lang="en" b="1" dirty="0" smtClean="0"/>
              <a:t>Guiding Questions:</a:t>
            </a:r>
          </a:p>
          <a:p>
            <a:pPr marL="285750" indent="-285750"/>
            <a:r>
              <a:rPr lang="en" dirty="0" smtClean="0"/>
              <a:t>What is the potential/kinetic energy of an object when released and just before impact?</a:t>
            </a:r>
          </a:p>
          <a:p>
            <a:pPr marL="285750" indent="-285750"/>
            <a:r>
              <a:rPr lang="en" dirty="0" smtClean="0"/>
              <a:t>When is energy conserved in a system? How is it transformed to reduce impulse force?</a:t>
            </a:r>
          </a:p>
          <a:p>
            <a:pPr marL="285750" indent="-285750"/>
            <a:r>
              <a:rPr lang="en" dirty="0" smtClean="0"/>
              <a:t>What equations are used to describe the energy transformation as an object falls?</a:t>
            </a:r>
            <a:endParaRPr lang="en" dirty="0"/>
          </a:p>
        </p:txBody>
      </p:sp>
      <p:sp>
        <p:nvSpPr>
          <p:cNvPr id="108" name="Shape 108"/>
          <p:cNvSpPr txBox="1">
            <a:spLocks noGrp="1"/>
          </p:cNvSpPr>
          <p:nvPr>
            <p:ph type="title"/>
          </p:nvPr>
        </p:nvSpPr>
        <p:spPr>
          <a:xfrm>
            <a:off x="-6025" y="967975"/>
            <a:ext cx="9156000" cy="857400"/>
          </a:xfrm>
          <a:prstGeom prst="rect">
            <a:avLst/>
          </a:prstGeom>
        </p:spPr>
        <p:txBody>
          <a:bodyPr lIns="91425" tIns="91425" rIns="91425" bIns="91425" anchor="t" anchorCtr="0">
            <a:noAutofit/>
          </a:bodyPr>
          <a:lstStyle/>
          <a:p>
            <a:pPr lvl="0">
              <a:spcBef>
                <a:spcPts val="0"/>
              </a:spcBef>
              <a:buNone/>
            </a:pPr>
            <a:r>
              <a:rPr lang="en" dirty="0" smtClean="0"/>
              <a:t>Activity Overview and Highlights</a:t>
            </a:r>
            <a:endParaRPr lang="en" dirty="0"/>
          </a:p>
        </p:txBody>
      </p:sp>
      <p:sp>
        <p:nvSpPr>
          <p:cNvPr id="110" name="Shape 110"/>
          <p:cNvSpPr/>
          <p:nvPr/>
        </p:nvSpPr>
        <p:spPr>
          <a:xfrm>
            <a:off x="4174023" y="216573"/>
            <a:ext cx="849798" cy="805192"/>
          </a:xfrm>
          <a:custGeom>
            <a:avLst/>
            <a:gdLst/>
            <a:ahLst/>
            <a:cxnLst/>
            <a:rect l="0" t="0" r="0" b="0"/>
            <a:pathLst>
              <a:path w="67641" h="69056" extrusionOk="0">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11" name="Shape 111"/>
          <p:cNvSpPr/>
          <p:nvPr/>
        </p:nvSpPr>
        <p:spPr>
          <a:xfrm>
            <a:off x="4373895" y="387276"/>
            <a:ext cx="434773" cy="473670"/>
          </a:xfrm>
          <a:custGeom>
            <a:avLst/>
            <a:gdLst/>
            <a:ahLst/>
            <a:cxnLst/>
            <a:rect l="0" t="0" r="0" b="0"/>
            <a:pathLst>
              <a:path w="14844" h="16207" extrusionOk="0">
                <a:moveTo>
                  <a:pt x="7836" y="2337"/>
                </a:moveTo>
                <a:lnTo>
                  <a:pt x="7519" y="2385"/>
                </a:lnTo>
                <a:lnTo>
                  <a:pt x="7081" y="2410"/>
                </a:lnTo>
                <a:lnTo>
                  <a:pt x="6619" y="2434"/>
                </a:lnTo>
                <a:lnTo>
                  <a:pt x="6327" y="2434"/>
                </a:lnTo>
                <a:lnTo>
                  <a:pt x="6181" y="2458"/>
                </a:lnTo>
                <a:lnTo>
                  <a:pt x="6035" y="2507"/>
                </a:lnTo>
                <a:lnTo>
                  <a:pt x="5986" y="2556"/>
                </a:lnTo>
                <a:lnTo>
                  <a:pt x="5962" y="2604"/>
                </a:lnTo>
                <a:lnTo>
                  <a:pt x="5962" y="2653"/>
                </a:lnTo>
                <a:lnTo>
                  <a:pt x="5962" y="2726"/>
                </a:lnTo>
                <a:lnTo>
                  <a:pt x="6059" y="2848"/>
                </a:lnTo>
                <a:lnTo>
                  <a:pt x="6181" y="2921"/>
                </a:lnTo>
                <a:lnTo>
                  <a:pt x="6303" y="2969"/>
                </a:lnTo>
                <a:lnTo>
                  <a:pt x="6449" y="3018"/>
                </a:lnTo>
                <a:lnTo>
                  <a:pt x="7057" y="3018"/>
                </a:lnTo>
                <a:lnTo>
                  <a:pt x="7519" y="2994"/>
                </a:lnTo>
                <a:lnTo>
                  <a:pt x="7957" y="2945"/>
                </a:lnTo>
                <a:lnTo>
                  <a:pt x="8152" y="2945"/>
                </a:lnTo>
                <a:lnTo>
                  <a:pt x="8347" y="2969"/>
                </a:lnTo>
                <a:lnTo>
                  <a:pt x="8833" y="2969"/>
                </a:lnTo>
                <a:lnTo>
                  <a:pt x="8906" y="2921"/>
                </a:lnTo>
                <a:lnTo>
                  <a:pt x="8955" y="2848"/>
                </a:lnTo>
                <a:lnTo>
                  <a:pt x="8979" y="2775"/>
                </a:lnTo>
                <a:lnTo>
                  <a:pt x="9003" y="2702"/>
                </a:lnTo>
                <a:lnTo>
                  <a:pt x="8979" y="2629"/>
                </a:lnTo>
                <a:lnTo>
                  <a:pt x="8930" y="2556"/>
                </a:lnTo>
                <a:lnTo>
                  <a:pt x="8857" y="2483"/>
                </a:lnTo>
                <a:lnTo>
                  <a:pt x="8711" y="2410"/>
                </a:lnTo>
                <a:lnTo>
                  <a:pt x="8566" y="2361"/>
                </a:lnTo>
                <a:lnTo>
                  <a:pt x="8395" y="2337"/>
                </a:lnTo>
                <a:close/>
                <a:moveTo>
                  <a:pt x="7130" y="5768"/>
                </a:moveTo>
                <a:lnTo>
                  <a:pt x="7154" y="5792"/>
                </a:lnTo>
                <a:lnTo>
                  <a:pt x="7179" y="5816"/>
                </a:lnTo>
                <a:lnTo>
                  <a:pt x="7203" y="5841"/>
                </a:lnTo>
                <a:lnTo>
                  <a:pt x="7227" y="5889"/>
                </a:lnTo>
                <a:lnTo>
                  <a:pt x="7227" y="5987"/>
                </a:lnTo>
                <a:lnTo>
                  <a:pt x="7203" y="6084"/>
                </a:lnTo>
                <a:lnTo>
                  <a:pt x="7179" y="6157"/>
                </a:lnTo>
                <a:lnTo>
                  <a:pt x="7106" y="6206"/>
                </a:lnTo>
                <a:lnTo>
                  <a:pt x="6960" y="6254"/>
                </a:lnTo>
                <a:lnTo>
                  <a:pt x="6814" y="6230"/>
                </a:lnTo>
                <a:lnTo>
                  <a:pt x="6741" y="6206"/>
                </a:lnTo>
                <a:lnTo>
                  <a:pt x="6692" y="6157"/>
                </a:lnTo>
                <a:lnTo>
                  <a:pt x="6668" y="6084"/>
                </a:lnTo>
                <a:lnTo>
                  <a:pt x="6643" y="6011"/>
                </a:lnTo>
                <a:lnTo>
                  <a:pt x="6668" y="5938"/>
                </a:lnTo>
                <a:lnTo>
                  <a:pt x="6692" y="5865"/>
                </a:lnTo>
                <a:lnTo>
                  <a:pt x="6741" y="5816"/>
                </a:lnTo>
                <a:lnTo>
                  <a:pt x="6789" y="5768"/>
                </a:lnTo>
                <a:lnTo>
                  <a:pt x="6838" y="5816"/>
                </a:lnTo>
                <a:lnTo>
                  <a:pt x="6911" y="5841"/>
                </a:lnTo>
                <a:lnTo>
                  <a:pt x="7008" y="5816"/>
                </a:lnTo>
                <a:lnTo>
                  <a:pt x="7081" y="5816"/>
                </a:lnTo>
                <a:lnTo>
                  <a:pt x="7130" y="5768"/>
                </a:lnTo>
                <a:close/>
                <a:moveTo>
                  <a:pt x="6911" y="5232"/>
                </a:moveTo>
                <a:lnTo>
                  <a:pt x="6741" y="5257"/>
                </a:lnTo>
                <a:lnTo>
                  <a:pt x="6595" y="5305"/>
                </a:lnTo>
                <a:lnTo>
                  <a:pt x="6473" y="5427"/>
                </a:lnTo>
                <a:lnTo>
                  <a:pt x="6351" y="5549"/>
                </a:lnTo>
                <a:lnTo>
                  <a:pt x="6254" y="5695"/>
                </a:lnTo>
                <a:lnTo>
                  <a:pt x="6181" y="5865"/>
                </a:lnTo>
                <a:lnTo>
                  <a:pt x="6157" y="6011"/>
                </a:lnTo>
                <a:lnTo>
                  <a:pt x="6157" y="6108"/>
                </a:lnTo>
                <a:lnTo>
                  <a:pt x="6157" y="6206"/>
                </a:lnTo>
                <a:lnTo>
                  <a:pt x="6181" y="6303"/>
                </a:lnTo>
                <a:lnTo>
                  <a:pt x="6230" y="6376"/>
                </a:lnTo>
                <a:lnTo>
                  <a:pt x="6351" y="6522"/>
                </a:lnTo>
                <a:lnTo>
                  <a:pt x="6497" y="6644"/>
                </a:lnTo>
                <a:lnTo>
                  <a:pt x="6668" y="6717"/>
                </a:lnTo>
                <a:lnTo>
                  <a:pt x="6862" y="6741"/>
                </a:lnTo>
                <a:lnTo>
                  <a:pt x="7057" y="6741"/>
                </a:lnTo>
                <a:lnTo>
                  <a:pt x="7252" y="6692"/>
                </a:lnTo>
                <a:lnTo>
                  <a:pt x="7373" y="6644"/>
                </a:lnTo>
                <a:lnTo>
                  <a:pt x="7495" y="6546"/>
                </a:lnTo>
                <a:lnTo>
                  <a:pt x="7592" y="6449"/>
                </a:lnTo>
                <a:lnTo>
                  <a:pt x="7665" y="6327"/>
                </a:lnTo>
                <a:lnTo>
                  <a:pt x="7714" y="6181"/>
                </a:lnTo>
                <a:lnTo>
                  <a:pt x="7738" y="6035"/>
                </a:lnTo>
                <a:lnTo>
                  <a:pt x="7738" y="5889"/>
                </a:lnTo>
                <a:lnTo>
                  <a:pt x="7714" y="5743"/>
                </a:lnTo>
                <a:lnTo>
                  <a:pt x="7665" y="5622"/>
                </a:lnTo>
                <a:lnTo>
                  <a:pt x="7617" y="5524"/>
                </a:lnTo>
                <a:lnTo>
                  <a:pt x="7544" y="5451"/>
                </a:lnTo>
                <a:lnTo>
                  <a:pt x="7471" y="5378"/>
                </a:lnTo>
                <a:lnTo>
                  <a:pt x="7373" y="5330"/>
                </a:lnTo>
                <a:lnTo>
                  <a:pt x="7276" y="5281"/>
                </a:lnTo>
                <a:lnTo>
                  <a:pt x="7081" y="5281"/>
                </a:lnTo>
                <a:lnTo>
                  <a:pt x="6984" y="5257"/>
                </a:lnTo>
                <a:lnTo>
                  <a:pt x="6911" y="5232"/>
                </a:lnTo>
                <a:close/>
                <a:moveTo>
                  <a:pt x="7982" y="7276"/>
                </a:moveTo>
                <a:lnTo>
                  <a:pt x="7884" y="7301"/>
                </a:lnTo>
                <a:lnTo>
                  <a:pt x="7787" y="7325"/>
                </a:lnTo>
                <a:lnTo>
                  <a:pt x="7738" y="7374"/>
                </a:lnTo>
                <a:lnTo>
                  <a:pt x="7617" y="7495"/>
                </a:lnTo>
                <a:lnTo>
                  <a:pt x="7568" y="7617"/>
                </a:lnTo>
                <a:lnTo>
                  <a:pt x="7544" y="7739"/>
                </a:lnTo>
                <a:lnTo>
                  <a:pt x="7568" y="7885"/>
                </a:lnTo>
                <a:lnTo>
                  <a:pt x="7617" y="8006"/>
                </a:lnTo>
                <a:lnTo>
                  <a:pt x="7665" y="8104"/>
                </a:lnTo>
                <a:lnTo>
                  <a:pt x="7714" y="8177"/>
                </a:lnTo>
                <a:lnTo>
                  <a:pt x="7860" y="8250"/>
                </a:lnTo>
                <a:lnTo>
                  <a:pt x="8030" y="8298"/>
                </a:lnTo>
                <a:lnTo>
                  <a:pt x="8103" y="8298"/>
                </a:lnTo>
                <a:lnTo>
                  <a:pt x="8176" y="8274"/>
                </a:lnTo>
                <a:lnTo>
                  <a:pt x="8298" y="8225"/>
                </a:lnTo>
                <a:lnTo>
                  <a:pt x="8444" y="8104"/>
                </a:lnTo>
                <a:lnTo>
                  <a:pt x="8566" y="7958"/>
                </a:lnTo>
                <a:lnTo>
                  <a:pt x="8590" y="7885"/>
                </a:lnTo>
                <a:lnTo>
                  <a:pt x="8590" y="7812"/>
                </a:lnTo>
                <a:lnTo>
                  <a:pt x="8590" y="7739"/>
                </a:lnTo>
                <a:lnTo>
                  <a:pt x="8566" y="7666"/>
                </a:lnTo>
                <a:lnTo>
                  <a:pt x="8468" y="7520"/>
                </a:lnTo>
                <a:lnTo>
                  <a:pt x="8347" y="7422"/>
                </a:lnTo>
                <a:lnTo>
                  <a:pt x="8225" y="7398"/>
                </a:lnTo>
                <a:lnTo>
                  <a:pt x="8152" y="7325"/>
                </a:lnTo>
                <a:lnTo>
                  <a:pt x="8079" y="7301"/>
                </a:lnTo>
                <a:lnTo>
                  <a:pt x="7982" y="7276"/>
                </a:lnTo>
                <a:close/>
                <a:moveTo>
                  <a:pt x="5889" y="488"/>
                </a:moveTo>
                <a:lnTo>
                  <a:pt x="6205" y="512"/>
                </a:lnTo>
                <a:lnTo>
                  <a:pt x="6716" y="561"/>
                </a:lnTo>
                <a:lnTo>
                  <a:pt x="7373" y="609"/>
                </a:lnTo>
                <a:lnTo>
                  <a:pt x="8055" y="634"/>
                </a:lnTo>
                <a:lnTo>
                  <a:pt x="8736" y="634"/>
                </a:lnTo>
                <a:lnTo>
                  <a:pt x="9393" y="682"/>
                </a:lnTo>
                <a:lnTo>
                  <a:pt x="9587" y="707"/>
                </a:lnTo>
                <a:lnTo>
                  <a:pt x="9782" y="731"/>
                </a:lnTo>
                <a:lnTo>
                  <a:pt x="10001" y="804"/>
                </a:lnTo>
                <a:lnTo>
                  <a:pt x="10196" y="877"/>
                </a:lnTo>
                <a:lnTo>
                  <a:pt x="10366" y="974"/>
                </a:lnTo>
                <a:lnTo>
                  <a:pt x="10439" y="1047"/>
                </a:lnTo>
                <a:lnTo>
                  <a:pt x="10512" y="1120"/>
                </a:lnTo>
                <a:lnTo>
                  <a:pt x="10536" y="1193"/>
                </a:lnTo>
                <a:lnTo>
                  <a:pt x="10585" y="1291"/>
                </a:lnTo>
                <a:lnTo>
                  <a:pt x="10585" y="1388"/>
                </a:lnTo>
                <a:lnTo>
                  <a:pt x="10585" y="1485"/>
                </a:lnTo>
                <a:lnTo>
                  <a:pt x="10536" y="1631"/>
                </a:lnTo>
                <a:lnTo>
                  <a:pt x="10439" y="1777"/>
                </a:lnTo>
                <a:lnTo>
                  <a:pt x="10317" y="1923"/>
                </a:lnTo>
                <a:lnTo>
                  <a:pt x="10196" y="2045"/>
                </a:lnTo>
                <a:lnTo>
                  <a:pt x="9904" y="2288"/>
                </a:lnTo>
                <a:lnTo>
                  <a:pt x="9660" y="2507"/>
                </a:lnTo>
                <a:lnTo>
                  <a:pt x="9587" y="2604"/>
                </a:lnTo>
                <a:lnTo>
                  <a:pt x="9587" y="2677"/>
                </a:lnTo>
                <a:lnTo>
                  <a:pt x="9587" y="2775"/>
                </a:lnTo>
                <a:lnTo>
                  <a:pt x="9636" y="2848"/>
                </a:lnTo>
                <a:lnTo>
                  <a:pt x="9587" y="3091"/>
                </a:lnTo>
                <a:lnTo>
                  <a:pt x="9563" y="3334"/>
                </a:lnTo>
                <a:lnTo>
                  <a:pt x="9563" y="3845"/>
                </a:lnTo>
                <a:lnTo>
                  <a:pt x="9587" y="4381"/>
                </a:lnTo>
                <a:lnTo>
                  <a:pt x="9612" y="4867"/>
                </a:lnTo>
                <a:lnTo>
                  <a:pt x="9612" y="5816"/>
                </a:lnTo>
                <a:lnTo>
                  <a:pt x="9612" y="6060"/>
                </a:lnTo>
                <a:lnTo>
                  <a:pt x="9563" y="6303"/>
                </a:lnTo>
                <a:lnTo>
                  <a:pt x="9563" y="6546"/>
                </a:lnTo>
                <a:lnTo>
                  <a:pt x="9587" y="6765"/>
                </a:lnTo>
                <a:lnTo>
                  <a:pt x="9612" y="6838"/>
                </a:lnTo>
                <a:lnTo>
                  <a:pt x="9660" y="6887"/>
                </a:lnTo>
                <a:lnTo>
                  <a:pt x="9660" y="6936"/>
                </a:lnTo>
                <a:lnTo>
                  <a:pt x="9685" y="6984"/>
                </a:lnTo>
                <a:lnTo>
                  <a:pt x="10269" y="7787"/>
                </a:lnTo>
                <a:lnTo>
                  <a:pt x="10828" y="8639"/>
                </a:lnTo>
                <a:lnTo>
                  <a:pt x="10512" y="8615"/>
                </a:lnTo>
                <a:lnTo>
                  <a:pt x="10171" y="8639"/>
                </a:lnTo>
                <a:lnTo>
                  <a:pt x="9514" y="8663"/>
                </a:lnTo>
                <a:lnTo>
                  <a:pt x="8395" y="8688"/>
                </a:lnTo>
                <a:lnTo>
                  <a:pt x="7300" y="8712"/>
                </a:lnTo>
                <a:lnTo>
                  <a:pt x="6765" y="8736"/>
                </a:lnTo>
                <a:lnTo>
                  <a:pt x="6254" y="8736"/>
                </a:lnTo>
                <a:lnTo>
                  <a:pt x="5208" y="8712"/>
                </a:lnTo>
                <a:lnTo>
                  <a:pt x="4599" y="8712"/>
                </a:lnTo>
                <a:lnTo>
                  <a:pt x="4283" y="8736"/>
                </a:lnTo>
                <a:lnTo>
                  <a:pt x="4137" y="8761"/>
                </a:lnTo>
                <a:lnTo>
                  <a:pt x="3991" y="8809"/>
                </a:lnTo>
                <a:lnTo>
                  <a:pt x="4599" y="8006"/>
                </a:lnTo>
                <a:lnTo>
                  <a:pt x="4940" y="7520"/>
                </a:lnTo>
                <a:lnTo>
                  <a:pt x="5135" y="7276"/>
                </a:lnTo>
                <a:lnTo>
                  <a:pt x="5305" y="7082"/>
                </a:lnTo>
                <a:lnTo>
                  <a:pt x="5354" y="7009"/>
                </a:lnTo>
                <a:lnTo>
                  <a:pt x="5378" y="6911"/>
                </a:lnTo>
                <a:lnTo>
                  <a:pt x="5354" y="6838"/>
                </a:lnTo>
                <a:lnTo>
                  <a:pt x="5329" y="6741"/>
                </a:lnTo>
                <a:lnTo>
                  <a:pt x="5329" y="6717"/>
                </a:lnTo>
                <a:lnTo>
                  <a:pt x="5354" y="6084"/>
                </a:lnTo>
                <a:lnTo>
                  <a:pt x="5354" y="5451"/>
                </a:lnTo>
                <a:lnTo>
                  <a:pt x="5354" y="4794"/>
                </a:lnTo>
                <a:lnTo>
                  <a:pt x="5378" y="4162"/>
                </a:lnTo>
                <a:lnTo>
                  <a:pt x="5402" y="3821"/>
                </a:lnTo>
                <a:lnTo>
                  <a:pt x="5427" y="3432"/>
                </a:lnTo>
                <a:lnTo>
                  <a:pt x="5402" y="3237"/>
                </a:lnTo>
                <a:lnTo>
                  <a:pt x="5378" y="3042"/>
                </a:lnTo>
                <a:lnTo>
                  <a:pt x="5329" y="2872"/>
                </a:lnTo>
                <a:lnTo>
                  <a:pt x="5256" y="2726"/>
                </a:lnTo>
                <a:lnTo>
                  <a:pt x="5256" y="2653"/>
                </a:lnTo>
                <a:lnTo>
                  <a:pt x="5256" y="2604"/>
                </a:lnTo>
                <a:lnTo>
                  <a:pt x="5232" y="2556"/>
                </a:lnTo>
                <a:lnTo>
                  <a:pt x="5183" y="2507"/>
                </a:lnTo>
                <a:lnTo>
                  <a:pt x="4989" y="2385"/>
                </a:lnTo>
                <a:lnTo>
                  <a:pt x="4794" y="2215"/>
                </a:lnTo>
                <a:lnTo>
                  <a:pt x="4648" y="1996"/>
                </a:lnTo>
                <a:lnTo>
                  <a:pt x="4502" y="1777"/>
                </a:lnTo>
                <a:lnTo>
                  <a:pt x="4405" y="1534"/>
                </a:lnTo>
                <a:lnTo>
                  <a:pt x="4380" y="1412"/>
                </a:lnTo>
                <a:lnTo>
                  <a:pt x="4380" y="1291"/>
                </a:lnTo>
                <a:lnTo>
                  <a:pt x="4380" y="1169"/>
                </a:lnTo>
                <a:lnTo>
                  <a:pt x="4429" y="1047"/>
                </a:lnTo>
                <a:lnTo>
                  <a:pt x="4478" y="926"/>
                </a:lnTo>
                <a:lnTo>
                  <a:pt x="4551" y="828"/>
                </a:lnTo>
                <a:lnTo>
                  <a:pt x="4624" y="755"/>
                </a:lnTo>
                <a:lnTo>
                  <a:pt x="4721" y="682"/>
                </a:lnTo>
                <a:lnTo>
                  <a:pt x="4843" y="609"/>
                </a:lnTo>
                <a:lnTo>
                  <a:pt x="4989" y="561"/>
                </a:lnTo>
                <a:lnTo>
                  <a:pt x="5256" y="512"/>
                </a:lnTo>
                <a:lnTo>
                  <a:pt x="5573" y="488"/>
                </a:lnTo>
                <a:close/>
                <a:moveTo>
                  <a:pt x="7446" y="9199"/>
                </a:moveTo>
                <a:lnTo>
                  <a:pt x="7106" y="9612"/>
                </a:lnTo>
                <a:lnTo>
                  <a:pt x="7033" y="9588"/>
                </a:lnTo>
                <a:lnTo>
                  <a:pt x="6960" y="9563"/>
                </a:lnTo>
                <a:lnTo>
                  <a:pt x="6789" y="9563"/>
                </a:lnTo>
                <a:lnTo>
                  <a:pt x="6595" y="9588"/>
                </a:lnTo>
                <a:lnTo>
                  <a:pt x="6424" y="9636"/>
                </a:lnTo>
                <a:lnTo>
                  <a:pt x="6595" y="9466"/>
                </a:lnTo>
                <a:lnTo>
                  <a:pt x="6643" y="9369"/>
                </a:lnTo>
                <a:lnTo>
                  <a:pt x="6692" y="9272"/>
                </a:lnTo>
                <a:lnTo>
                  <a:pt x="6692" y="9223"/>
                </a:lnTo>
                <a:lnTo>
                  <a:pt x="7300" y="9199"/>
                </a:lnTo>
                <a:close/>
                <a:moveTo>
                  <a:pt x="8566" y="9174"/>
                </a:moveTo>
                <a:lnTo>
                  <a:pt x="8347" y="9418"/>
                </a:lnTo>
                <a:lnTo>
                  <a:pt x="8176" y="9661"/>
                </a:lnTo>
                <a:lnTo>
                  <a:pt x="7860" y="10196"/>
                </a:lnTo>
                <a:lnTo>
                  <a:pt x="7836" y="10147"/>
                </a:lnTo>
                <a:lnTo>
                  <a:pt x="7787" y="10050"/>
                </a:lnTo>
                <a:lnTo>
                  <a:pt x="7714" y="9953"/>
                </a:lnTo>
                <a:lnTo>
                  <a:pt x="7617" y="9855"/>
                </a:lnTo>
                <a:lnTo>
                  <a:pt x="7519" y="9782"/>
                </a:lnTo>
                <a:lnTo>
                  <a:pt x="7982" y="9223"/>
                </a:lnTo>
                <a:lnTo>
                  <a:pt x="8030" y="9174"/>
                </a:lnTo>
                <a:close/>
                <a:moveTo>
                  <a:pt x="6765" y="10099"/>
                </a:moveTo>
                <a:lnTo>
                  <a:pt x="6935" y="10172"/>
                </a:lnTo>
                <a:lnTo>
                  <a:pt x="7081" y="10220"/>
                </a:lnTo>
                <a:lnTo>
                  <a:pt x="7227" y="10293"/>
                </a:lnTo>
                <a:lnTo>
                  <a:pt x="7276" y="10366"/>
                </a:lnTo>
                <a:lnTo>
                  <a:pt x="7325" y="10439"/>
                </a:lnTo>
                <a:lnTo>
                  <a:pt x="7373" y="10610"/>
                </a:lnTo>
                <a:lnTo>
                  <a:pt x="7398" y="10780"/>
                </a:lnTo>
                <a:lnTo>
                  <a:pt x="7373" y="10950"/>
                </a:lnTo>
                <a:lnTo>
                  <a:pt x="7325" y="11121"/>
                </a:lnTo>
                <a:lnTo>
                  <a:pt x="7300" y="11242"/>
                </a:lnTo>
                <a:lnTo>
                  <a:pt x="7227" y="11340"/>
                </a:lnTo>
                <a:lnTo>
                  <a:pt x="7154" y="11413"/>
                </a:lnTo>
                <a:lnTo>
                  <a:pt x="7081" y="11510"/>
                </a:lnTo>
                <a:lnTo>
                  <a:pt x="6984" y="11559"/>
                </a:lnTo>
                <a:lnTo>
                  <a:pt x="6887" y="11607"/>
                </a:lnTo>
                <a:lnTo>
                  <a:pt x="6692" y="11680"/>
                </a:lnTo>
                <a:lnTo>
                  <a:pt x="6351" y="11680"/>
                </a:lnTo>
                <a:lnTo>
                  <a:pt x="6254" y="11632"/>
                </a:lnTo>
                <a:lnTo>
                  <a:pt x="6157" y="11607"/>
                </a:lnTo>
                <a:lnTo>
                  <a:pt x="6059" y="11534"/>
                </a:lnTo>
                <a:lnTo>
                  <a:pt x="5986" y="11461"/>
                </a:lnTo>
                <a:lnTo>
                  <a:pt x="5913" y="11364"/>
                </a:lnTo>
                <a:lnTo>
                  <a:pt x="5840" y="11218"/>
                </a:lnTo>
                <a:lnTo>
                  <a:pt x="5816" y="11096"/>
                </a:lnTo>
                <a:lnTo>
                  <a:pt x="5816" y="10950"/>
                </a:lnTo>
                <a:lnTo>
                  <a:pt x="5840" y="10829"/>
                </a:lnTo>
                <a:lnTo>
                  <a:pt x="5889" y="10683"/>
                </a:lnTo>
                <a:lnTo>
                  <a:pt x="5986" y="10585"/>
                </a:lnTo>
                <a:lnTo>
                  <a:pt x="6084" y="10464"/>
                </a:lnTo>
                <a:lnTo>
                  <a:pt x="6181" y="10366"/>
                </a:lnTo>
                <a:lnTo>
                  <a:pt x="6424" y="10220"/>
                </a:lnTo>
                <a:lnTo>
                  <a:pt x="6668" y="10123"/>
                </a:lnTo>
                <a:lnTo>
                  <a:pt x="6741" y="10099"/>
                </a:lnTo>
                <a:close/>
                <a:moveTo>
                  <a:pt x="10926" y="9174"/>
                </a:moveTo>
                <a:lnTo>
                  <a:pt x="10707" y="9539"/>
                </a:lnTo>
                <a:lnTo>
                  <a:pt x="10536" y="9855"/>
                </a:lnTo>
                <a:lnTo>
                  <a:pt x="10244" y="10366"/>
                </a:lnTo>
                <a:lnTo>
                  <a:pt x="9977" y="10877"/>
                </a:lnTo>
                <a:lnTo>
                  <a:pt x="9685" y="11388"/>
                </a:lnTo>
                <a:lnTo>
                  <a:pt x="9393" y="11899"/>
                </a:lnTo>
                <a:lnTo>
                  <a:pt x="9271" y="12118"/>
                </a:lnTo>
                <a:lnTo>
                  <a:pt x="9174" y="12021"/>
                </a:lnTo>
                <a:lnTo>
                  <a:pt x="9101" y="11948"/>
                </a:lnTo>
                <a:lnTo>
                  <a:pt x="8979" y="11899"/>
                </a:lnTo>
                <a:lnTo>
                  <a:pt x="8882" y="11875"/>
                </a:lnTo>
                <a:lnTo>
                  <a:pt x="8760" y="11851"/>
                </a:lnTo>
                <a:lnTo>
                  <a:pt x="8639" y="11851"/>
                </a:lnTo>
                <a:lnTo>
                  <a:pt x="8517" y="11875"/>
                </a:lnTo>
                <a:lnTo>
                  <a:pt x="8420" y="11924"/>
                </a:lnTo>
                <a:lnTo>
                  <a:pt x="8420" y="11924"/>
                </a:lnTo>
                <a:lnTo>
                  <a:pt x="8857" y="11218"/>
                </a:lnTo>
                <a:lnTo>
                  <a:pt x="9320" y="10512"/>
                </a:lnTo>
                <a:lnTo>
                  <a:pt x="9806" y="9831"/>
                </a:lnTo>
                <a:lnTo>
                  <a:pt x="10050" y="9515"/>
                </a:lnTo>
                <a:lnTo>
                  <a:pt x="10317" y="9199"/>
                </a:lnTo>
                <a:lnTo>
                  <a:pt x="10634" y="9199"/>
                </a:lnTo>
                <a:lnTo>
                  <a:pt x="10926" y="9174"/>
                </a:lnTo>
                <a:close/>
                <a:moveTo>
                  <a:pt x="8809" y="12386"/>
                </a:moveTo>
                <a:lnTo>
                  <a:pt x="8833" y="12410"/>
                </a:lnTo>
                <a:lnTo>
                  <a:pt x="8857" y="12459"/>
                </a:lnTo>
                <a:lnTo>
                  <a:pt x="8882" y="12508"/>
                </a:lnTo>
                <a:lnTo>
                  <a:pt x="8882" y="12581"/>
                </a:lnTo>
                <a:lnTo>
                  <a:pt x="8906" y="12654"/>
                </a:lnTo>
                <a:lnTo>
                  <a:pt x="8906" y="12751"/>
                </a:lnTo>
                <a:lnTo>
                  <a:pt x="8882" y="12800"/>
                </a:lnTo>
                <a:lnTo>
                  <a:pt x="8857" y="12897"/>
                </a:lnTo>
                <a:lnTo>
                  <a:pt x="8857" y="12970"/>
                </a:lnTo>
                <a:lnTo>
                  <a:pt x="8809" y="13043"/>
                </a:lnTo>
                <a:lnTo>
                  <a:pt x="8784" y="13092"/>
                </a:lnTo>
                <a:lnTo>
                  <a:pt x="8736" y="13116"/>
                </a:lnTo>
                <a:lnTo>
                  <a:pt x="8711" y="13140"/>
                </a:lnTo>
                <a:lnTo>
                  <a:pt x="8687" y="13140"/>
                </a:lnTo>
                <a:lnTo>
                  <a:pt x="8614" y="13116"/>
                </a:lnTo>
                <a:lnTo>
                  <a:pt x="8517" y="13067"/>
                </a:lnTo>
                <a:lnTo>
                  <a:pt x="8444" y="12970"/>
                </a:lnTo>
                <a:lnTo>
                  <a:pt x="8395" y="12873"/>
                </a:lnTo>
                <a:lnTo>
                  <a:pt x="8395" y="12751"/>
                </a:lnTo>
                <a:lnTo>
                  <a:pt x="8420" y="12629"/>
                </a:lnTo>
                <a:lnTo>
                  <a:pt x="8444" y="12508"/>
                </a:lnTo>
                <a:lnTo>
                  <a:pt x="8614" y="12410"/>
                </a:lnTo>
                <a:lnTo>
                  <a:pt x="8760" y="12386"/>
                </a:lnTo>
                <a:close/>
                <a:moveTo>
                  <a:pt x="7884" y="12702"/>
                </a:moveTo>
                <a:lnTo>
                  <a:pt x="7884" y="12897"/>
                </a:lnTo>
                <a:lnTo>
                  <a:pt x="7909" y="13067"/>
                </a:lnTo>
                <a:lnTo>
                  <a:pt x="7957" y="13189"/>
                </a:lnTo>
                <a:lnTo>
                  <a:pt x="8030" y="13311"/>
                </a:lnTo>
                <a:lnTo>
                  <a:pt x="8128" y="13408"/>
                </a:lnTo>
                <a:lnTo>
                  <a:pt x="8225" y="13481"/>
                </a:lnTo>
                <a:lnTo>
                  <a:pt x="7811" y="13968"/>
                </a:lnTo>
                <a:lnTo>
                  <a:pt x="7568" y="14260"/>
                </a:lnTo>
                <a:lnTo>
                  <a:pt x="7568" y="14065"/>
                </a:lnTo>
                <a:lnTo>
                  <a:pt x="7568" y="13895"/>
                </a:lnTo>
                <a:lnTo>
                  <a:pt x="7544" y="13773"/>
                </a:lnTo>
                <a:lnTo>
                  <a:pt x="7495" y="13676"/>
                </a:lnTo>
                <a:lnTo>
                  <a:pt x="7422" y="13578"/>
                </a:lnTo>
                <a:lnTo>
                  <a:pt x="7349" y="13481"/>
                </a:lnTo>
                <a:lnTo>
                  <a:pt x="7763" y="12873"/>
                </a:lnTo>
                <a:lnTo>
                  <a:pt x="7884" y="12702"/>
                </a:lnTo>
                <a:close/>
                <a:moveTo>
                  <a:pt x="3699" y="9174"/>
                </a:moveTo>
                <a:lnTo>
                  <a:pt x="3869" y="9199"/>
                </a:lnTo>
                <a:lnTo>
                  <a:pt x="4015" y="9223"/>
                </a:lnTo>
                <a:lnTo>
                  <a:pt x="4307" y="9199"/>
                </a:lnTo>
                <a:lnTo>
                  <a:pt x="3310" y="10683"/>
                </a:lnTo>
                <a:lnTo>
                  <a:pt x="2774" y="11437"/>
                </a:lnTo>
                <a:lnTo>
                  <a:pt x="2239" y="12143"/>
                </a:lnTo>
                <a:lnTo>
                  <a:pt x="1996" y="12459"/>
                </a:lnTo>
                <a:lnTo>
                  <a:pt x="1752" y="12775"/>
                </a:lnTo>
                <a:lnTo>
                  <a:pt x="1241" y="13384"/>
                </a:lnTo>
                <a:lnTo>
                  <a:pt x="1071" y="13627"/>
                </a:lnTo>
                <a:lnTo>
                  <a:pt x="876" y="13870"/>
                </a:lnTo>
                <a:lnTo>
                  <a:pt x="731" y="14138"/>
                </a:lnTo>
                <a:lnTo>
                  <a:pt x="682" y="14284"/>
                </a:lnTo>
                <a:lnTo>
                  <a:pt x="633" y="14406"/>
                </a:lnTo>
                <a:lnTo>
                  <a:pt x="585" y="14284"/>
                </a:lnTo>
                <a:lnTo>
                  <a:pt x="536" y="14065"/>
                </a:lnTo>
                <a:lnTo>
                  <a:pt x="512" y="13870"/>
                </a:lnTo>
                <a:lnTo>
                  <a:pt x="560" y="13676"/>
                </a:lnTo>
                <a:lnTo>
                  <a:pt x="633" y="13481"/>
                </a:lnTo>
                <a:lnTo>
                  <a:pt x="706" y="13311"/>
                </a:lnTo>
                <a:lnTo>
                  <a:pt x="779" y="13165"/>
                </a:lnTo>
                <a:lnTo>
                  <a:pt x="779" y="13116"/>
                </a:lnTo>
                <a:lnTo>
                  <a:pt x="949" y="12994"/>
                </a:lnTo>
                <a:lnTo>
                  <a:pt x="1120" y="12848"/>
                </a:lnTo>
                <a:lnTo>
                  <a:pt x="1266" y="12678"/>
                </a:lnTo>
                <a:lnTo>
                  <a:pt x="1412" y="12508"/>
                </a:lnTo>
                <a:lnTo>
                  <a:pt x="1679" y="12118"/>
                </a:lnTo>
                <a:lnTo>
                  <a:pt x="1923" y="11778"/>
                </a:lnTo>
                <a:lnTo>
                  <a:pt x="2288" y="11291"/>
                </a:lnTo>
                <a:lnTo>
                  <a:pt x="2604" y="10780"/>
                </a:lnTo>
                <a:lnTo>
                  <a:pt x="3285" y="9758"/>
                </a:lnTo>
                <a:lnTo>
                  <a:pt x="3699" y="9174"/>
                </a:lnTo>
                <a:close/>
                <a:moveTo>
                  <a:pt x="6984" y="13797"/>
                </a:moveTo>
                <a:lnTo>
                  <a:pt x="7057" y="13846"/>
                </a:lnTo>
                <a:lnTo>
                  <a:pt x="7106" y="13968"/>
                </a:lnTo>
                <a:lnTo>
                  <a:pt x="7130" y="14089"/>
                </a:lnTo>
                <a:lnTo>
                  <a:pt x="7106" y="14211"/>
                </a:lnTo>
                <a:lnTo>
                  <a:pt x="7057" y="14308"/>
                </a:lnTo>
                <a:lnTo>
                  <a:pt x="6984" y="14406"/>
                </a:lnTo>
                <a:lnTo>
                  <a:pt x="6935" y="14430"/>
                </a:lnTo>
                <a:lnTo>
                  <a:pt x="6862" y="14430"/>
                </a:lnTo>
                <a:lnTo>
                  <a:pt x="6692" y="14406"/>
                </a:lnTo>
                <a:lnTo>
                  <a:pt x="6619" y="14381"/>
                </a:lnTo>
                <a:lnTo>
                  <a:pt x="6570" y="14333"/>
                </a:lnTo>
                <a:lnTo>
                  <a:pt x="6546" y="14284"/>
                </a:lnTo>
                <a:lnTo>
                  <a:pt x="6522" y="14211"/>
                </a:lnTo>
                <a:lnTo>
                  <a:pt x="6546" y="14138"/>
                </a:lnTo>
                <a:lnTo>
                  <a:pt x="6595" y="14065"/>
                </a:lnTo>
                <a:lnTo>
                  <a:pt x="6692" y="13919"/>
                </a:lnTo>
                <a:lnTo>
                  <a:pt x="6741" y="13895"/>
                </a:lnTo>
                <a:lnTo>
                  <a:pt x="6814" y="13870"/>
                </a:lnTo>
                <a:lnTo>
                  <a:pt x="6935" y="13846"/>
                </a:lnTo>
                <a:lnTo>
                  <a:pt x="6984" y="13797"/>
                </a:lnTo>
                <a:close/>
                <a:moveTo>
                  <a:pt x="4770" y="9174"/>
                </a:moveTo>
                <a:lnTo>
                  <a:pt x="5281" y="9199"/>
                </a:lnTo>
                <a:lnTo>
                  <a:pt x="5110" y="9393"/>
                </a:lnTo>
                <a:lnTo>
                  <a:pt x="4989" y="9636"/>
                </a:lnTo>
                <a:lnTo>
                  <a:pt x="4745" y="10099"/>
                </a:lnTo>
                <a:lnTo>
                  <a:pt x="4478" y="10561"/>
                </a:lnTo>
                <a:lnTo>
                  <a:pt x="4186" y="11023"/>
                </a:lnTo>
                <a:lnTo>
                  <a:pt x="3869" y="11437"/>
                </a:lnTo>
                <a:lnTo>
                  <a:pt x="3529" y="11851"/>
                </a:lnTo>
                <a:lnTo>
                  <a:pt x="2823" y="12678"/>
                </a:lnTo>
                <a:lnTo>
                  <a:pt x="2117" y="13505"/>
                </a:lnTo>
                <a:lnTo>
                  <a:pt x="1777" y="13846"/>
                </a:lnTo>
                <a:lnTo>
                  <a:pt x="1460" y="14235"/>
                </a:lnTo>
                <a:lnTo>
                  <a:pt x="1144" y="14600"/>
                </a:lnTo>
                <a:lnTo>
                  <a:pt x="998" y="14795"/>
                </a:lnTo>
                <a:lnTo>
                  <a:pt x="876" y="15014"/>
                </a:lnTo>
                <a:lnTo>
                  <a:pt x="779" y="14819"/>
                </a:lnTo>
                <a:lnTo>
                  <a:pt x="706" y="14600"/>
                </a:lnTo>
                <a:lnTo>
                  <a:pt x="925" y="14333"/>
                </a:lnTo>
                <a:lnTo>
                  <a:pt x="1144" y="14041"/>
                </a:lnTo>
                <a:lnTo>
                  <a:pt x="1363" y="13749"/>
                </a:lnTo>
                <a:lnTo>
                  <a:pt x="1582" y="13457"/>
                </a:lnTo>
                <a:lnTo>
                  <a:pt x="2069" y="12897"/>
                </a:lnTo>
                <a:lnTo>
                  <a:pt x="2555" y="12337"/>
                </a:lnTo>
                <a:lnTo>
                  <a:pt x="3091" y="11607"/>
                </a:lnTo>
                <a:lnTo>
                  <a:pt x="3626" y="10853"/>
                </a:lnTo>
                <a:lnTo>
                  <a:pt x="4648" y="9345"/>
                </a:lnTo>
                <a:lnTo>
                  <a:pt x="4697" y="9296"/>
                </a:lnTo>
                <a:lnTo>
                  <a:pt x="4697" y="9272"/>
                </a:lnTo>
                <a:lnTo>
                  <a:pt x="4745" y="9199"/>
                </a:lnTo>
                <a:lnTo>
                  <a:pt x="4770" y="9174"/>
                </a:lnTo>
                <a:close/>
                <a:moveTo>
                  <a:pt x="12094" y="10634"/>
                </a:moveTo>
                <a:lnTo>
                  <a:pt x="12386" y="11072"/>
                </a:lnTo>
                <a:lnTo>
                  <a:pt x="11923" y="11632"/>
                </a:lnTo>
                <a:lnTo>
                  <a:pt x="11461" y="12216"/>
                </a:lnTo>
                <a:lnTo>
                  <a:pt x="10585" y="13359"/>
                </a:lnTo>
                <a:lnTo>
                  <a:pt x="9685" y="14503"/>
                </a:lnTo>
                <a:lnTo>
                  <a:pt x="9295" y="14990"/>
                </a:lnTo>
                <a:lnTo>
                  <a:pt x="9125" y="15257"/>
                </a:lnTo>
                <a:lnTo>
                  <a:pt x="8979" y="15525"/>
                </a:lnTo>
                <a:lnTo>
                  <a:pt x="8152" y="15525"/>
                </a:lnTo>
                <a:lnTo>
                  <a:pt x="8322" y="15379"/>
                </a:lnTo>
                <a:lnTo>
                  <a:pt x="8468" y="15184"/>
                </a:lnTo>
                <a:lnTo>
                  <a:pt x="8736" y="14819"/>
                </a:lnTo>
                <a:lnTo>
                  <a:pt x="9295" y="14065"/>
                </a:lnTo>
                <a:lnTo>
                  <a:pt x="9855" y="13311"/>
                </a:lnTo>
                <a:lnTo>
                  <a:pt x="10098" y="12946"/>
                </a:lnTo>
                <a:lnTo>
                  <a:pt x="10366" y="12605"/>
                </a:lnTo>
                <a:lnTo>
                  <a:pt x="10926" y="11924"/>
                </a:lnTo>
                <a:lnTo>
                  <a:pt x="12094" y="10634"/>
                </a:lnTo>
                <a:close/>
                <a:moveTo>
                  <a:pt x="11364" y="9466"/>
                </a:moveTo>
                <a:lnTo>
                  <a:pt x="11850" y="10220"/>
                </a:lnTo>
                <a:lnTo>
                  <a:pt x="10707" y="11486"/>
                </a:lnTo>
                <a:lnTo>
                  <a:pt x="10171" y="12118"/>
                </a:lnTo>
                <a:lnTo>
                  <a:pt x="9660" y="12800"/>
                </a:lnTo>
                <a:lnTo>
                  <a:pt x="9174" y="13505"/>
                </a:lnTo>
                <a:lnTo>
                  <a:pt x="8711" y="14211"/>
                </a:lnTo>
                <a:lnTo>
                  <a:pt x="8468" y="14503"/>
                </a:lnTo>
                <a:lnTo>
                  <a:pt x="8201" y="14844"/>
                </a:lnTo>
                <a:lnTo>
                  <a:pt x="8079" y="15014"/>
                </a:lnTo>
                <a:lnTo>
                  <a:pt x="7957" y="15184"/>
                </a:lnTo>
                <a:lnTo>
                  <a:pt x="7860" y="15355"/>
                </a:lnTo>
                <a:lnTo>
                  <a:pt x="7811" y="15525"/>
                </a:lnTo>
                <a:lnTo>
                  <a:pt x="6838" y="15549"/>
                </a:lnTo>
                <a:lnTo>
                  <a:pt x="7130" y="15306"/>
                </a:lnTo>
                <a:lnTo>
                  <a:pt x="7422" y="15038"/>
                </a:lnTo>
                <a:lnTo>
                  <a:pt x="7884" y="14503"/>
                </a:lnTo>
                <a:lnTo>
                  <a:pt x="8274" y="14089"/>
                </a:lnTo>
                <a:lnTo>
                  <a:pt x="8639" y="13651"/>
                </a:lnTo>
                <a:lnTo>
                  <a:pt x="8784" y="13651"/>
                </a:lnTo>
                <a:lnTo>
                  <a:pt x="8906" y="13603"/>
                </a:lnTo>
                <a:lnTo>
                  <a:pt x="9028" y="13554"/>
                </a:lnTo>
                <a:lnTo>
                  <a:pt x="9149" y="13457"/>
                </a:lnTo>
                <a:lnTo>
                  <a:pt x="9271" y="13286"/>
                </a:lnTo>
                <a:lnTo>
                  <a:pt x="9368" y="13092"/>
                </a:lnTo>
                <a:lnTo>
                  <a:pt x="9417" y="12873"/>
                </a:lnTo>
                <a:lnTo>
                  <a:pt x="9441" y="12654"/>
                </a:lnTo>
                <a:lnTo>
                  <a:pt x="9514" y="12556"/>
                </a:lnTo>
                <a:lnTo>
                  <a:pt x="9709" y="12289"/>
                </a:lnTo>
                <a:lnTo>
                  <a:pt x="9855" y="12045"/>
                </a:lnTo>
                <a:lnTo>
                  <a:pt x="10171" y="11510"/>
                </a:lnTo>
                <a:lnTo>
                  <a:pt x="10439" y="10975"/>
                </a:lnTo>
                <a:lnTo>
                  <a:pt x="10731" y="10439"/>
                </a:lnTo>
                <a:lnTo>
                  <a:pt x="11047" y="9953"/>
                </a:lnTo>
                <a:lnTo>
                  <a:pt x="11364" y="9466"/>
                </a:lnTo>
                <a:close/>
                <a:moveTo>
                  <a:pt x="12605" y="11437"/>
                </a:moveTo>
                <a:lnTo>
                  <a:pt x="12945" y="11972"/>
                </a:lnTo>
                <a:lnTo>
                  <a:pt x="12678" y="12386"/>
                </a:lnTo>
                <a:lnTo>
                  <a:pt x="12361" y="12800"/>
                </a:lnTo>
                <a:lnTo>
                  <a:pt x="11753" y="13603"/>
                </a:lnTo>
                <a:lnTo>
                  <a:pt x="11583" y="13822"/>
                </a:lnTo>
                <a:lnTo>
                  <a:pt x="11388" y="14065"/>
                </a:lnTo>
                <a:lnTo>
                  <a:pt x="10950" y="14527"/>
                </a:lnTo>
                <a:lnTo>
                  <a:pt x="10755" y="14795"/>
                </a:lnTo>
                <a:lnTo>
                  <a:pt x="10585" y="15038"/>
                </a:lnTo>
                <a:lnTo>
                  <a:pt x="10439" y="15306"/>
                </a:lnTo>
                <a:lnTo>
                  <a:pt x="10317" y="15574"/>
                </a:lnTo>
                <a:lnTo>
                  <a:pt x="9368" y="15549"/>
                </a:lnTo>
                <a:lnTo>
                  <a:pt x="9539" y="15379"/>
                </a:lnTo>
                <a:lnTo>
                  <a:pt x="9685" y="15184"/>
                </a:lnTo>
                <a:lnTo>
                  <a:pt x="9977" y="14795"/>
                </a:lnTo>
                <a:lnTo>
                  <a:pt x="10999" y="13505"/>
                </a:lnTo>
                <a:lnTo>
                  <a:pt x="11802" y="12483"/>
                </a:lnTo>
                <a:lnTo>
                  <a:pt x="12605" y="11437"/>
                </a:lnTo>
                <a:close/>
                <a:moveTo>
                  <a:pt x="5865" y="9199"/>
                </a:moveTo>
                <a:lnTo>
                  <a:pt x="6230" y="9223"/>
                </a:lnTo>
                <a:lnTo>
                  <a:pt x="6084" y="9369"/>
                </a:lnTo>
                <a:lnTo>
                  <a:pt x="5962" y="9539"/>
                </a:lnTo>
                <a:lnTo>
                  <a:pt x="5767" y="9855"/>
                </a:lnTo>
                <a:lnTo>
                  <a:pt x="5548" y="10196"/>
                </a:lnTo>
                <a:lnTo>
                  <a:pt x="5451" y="10318"/>
                </a:lnTo>
                <a:lnTo>
                  <a:pt x="5378" y="10464"/>
                </a:lnTo>
                <a:lnTo>
                  <a:pt x="4891" y="11194"/>
                </a:lnTo>
                <a:lnTo>
                  <a:pt x="4380" y="11924"/>
                </a:lnTo>
                <a:lnTo>
                  <a:pt x="3991" y="12435"/>
                </a:lnTo>
                <a:lnTo>
                  <a:pt x="3577" y="12921"/>
                </a:lnTo>
                <a:lnTo>
                  <a:pt x="2750" y="13895"/>
                </a:lnTo>
                <a:lnTo>
                  <a:pt x="2409" y="14235"/>
                </a:lnTo>
                <a:lnTo>
                  <a:pt x="2069" y="14673"/>
                </a:lnTo>
                <a:lnTo>
                  <a:pt x="1898" y="14917"/>
                </a:lnTo>
                <a:lnTo>
                  <a:pt x="1752" y="15136"/>
                </a:lnTo>
                <a:lnTo>
                  <a:pt x="1655" y="15379"/>
                </a:lnTo>
                <a:lnTo>
                  <a:pt x="1631" y="15476"/>
                </a:lnTo>
                <a:lnTo>
                  <a:pt x="1631" y="15598"/>
                </a:lnTo>
                <a:lnTo>
                  <a:pt x="1363" y="15501"/>
                </a:lnTo>
                <a:lnTo>
                  <a:pt x="1266" y="15452"/>
                </a:lnTo>
                <a:lnTo>
                  <a:pt x="1193" y="15403"/>
                </a:lnTo>
                <a:lnTo>
                  <a:pt x="1047" y="15233"/>
                </a:lnTo>
                <a:lnTo>
                  <a:pt x="1217" y="15111"/>
                </a:lnTo>
                <a:lnTo>
                  <a:pt x="1387" y="14965"/>
                </a:lnTo>
                <a:lnTo>
                  <a:pt x="1704" y="14625"/>
                </a:lnTo>
                <a:lnTo>
                  <a:pt x="2263" y="13943"/>
                </a:lnTo>
                <a:lnTo>
                  <a:pt x="2993" y="13092"/>
                </a:lnTo>
                <a:lnTo>
                  <a:pt x="3723" y="12264"/>
                </a:lnTo>
                <a:lnTo>
                  <a:pt x="4040" y="11924"/>
                </a:lnTo>
                <a:lnTo>
                  <a:pt x="4332" y="11559"/>
                </a:lnTo>
                <a:lnTo>
                  <a:pt x="4599" y="11169"/>
                </a:lnTo>
                <a:lnTo>
                  <a:pt x="4867" y="10756"/>
                </a:lnTo>
                <a:lnTo>
                  <a:pt x="5086" y="10366"/>
                </a:lnTo>
                <a:lnTo>
                  <a:pt x="5281" y="9953"/>
                </a:lnTo>
                <a:lnTo>
                  <a:pt x="5402" y="9734"/>
                </a:lnTo>
                <a:lnTo>
                  <a:pt x="5524" y="9563"/>
                </a:lnTo>
                <a:lnTo>
                  <a:pt x="5670" y="9369"/>
                </a:lnTo>
                <a:lnTo>
                  <a:pt x="5840" y="9223"/>
                </a:lnTo>
                <a:lnTo>
                  <a:pt x="5865" y="9199"/>
                </a:lnTo>
                <a:close/>
                <a:moveTo>
                  <a:pt x="6351" y="14746"/>
                </a:moveTo>
                <a:lnTo>
                  <a:pt x="6497" y="14819"/>
                </a:lnTo>
                <a:lnTo>
                  <a:pt x="6643" y="14868"/>
                </a:lnTo>
                <a:lnTo>
                  <a:pt x="6814" y="14892"/>
                </a:lnTo>
                <a:lnTo>
                  <a:pt x="6984" y="14868"/>
                </a:lnTo>
                <a:lnTo>
                  <a:pt x="6911" y="14941"/>
                </a:lnTo>
                <a:lnTo>
                  <a:pt x="6619" y="15233"/>
                </a:lnTo>
                <a:lnTo>
                  <a:pt x="6497" y="15379"/>
                </a:lnTo>
                <a:lnTo>
                  <a:pt x="6376" y="15549"/>
                </a:lnTo>
                <a:lnTo>
                  <a:pt x="5475" y="15598"/>
                </a:lnTo>
                <a:lnTo>
                  <a:pt x="5719" y="15403"/>
                </a:lnTo>
                <a:lnTo>
                  <a:pt x="5938" y="15184"/>
                </a:lnTo>
                <a:lnTo>
                  <a:pt x="6351" y="14746"/>
                </a:lnTo>
                <a:close/>
                <a:moveTo>
                  <a:pt x="13164" y="12264"/>
                </a:moveTo>
                <a:lnTo>
                  <a:pt x="13432" y="12605"/>
                </a:lnTo>
                <a:lnTo>
                  <a:pt x="13189" y="12873"/>
                </a:lnTo>
                <a:lnTo>
                  <a:pt x="12994" y="13189"/>
                </a:lnTo>
                <a:lnTo>
                  <a:pt x="12629" y="13797"/>
                </a:lnTo>
                <a:lnTo>
                  <a:pt x="12361" y="14235"/>
                </a:lnTo>
                <a:lnTo>
                  <a:pt x="12069" y="14673"/>
                </a:lnTo>
                <a:lnTo>
                  <a:pt x="11777" y="15136"/>
                </a:lnTo>
                <a:lnTo>
                  <a:pt x="11656" y="15355"/>
                </a:lnTo>
                <a:lnTo>
                  <a:pt x="11534" y="15598"/>
                </a:lnTo>
                <a:lnTo>
                  <a:pt x="10828" y="15598"/>
                </a:lnTo>
                <a:lnTo>
                  <a:pt x="10609" y="15574"/>
                </a:lnTo>
                <a:lnTo>
                  <a:pt x="10901" y="15209"/>
                </a:lnTo>
                <a:lnTo>
                  <a:pt x="11169" y="14844"/>
                </a:lnTo>
                <a:lnTo>
                  <a:pt x="11558" y="14357"/>
                </a:lnTo>
                <a:lnTo>
                  <a:pt x="11923" y="13895"/>
                </a:lnTo>
                <a:lnTo>
                  <a:pt x="12556" y="13092"/>
                </a:lnTo>
                <a:lnTo>
                  <a:pt x="12872" y="12702"/>
                </a:lnTo>
                <a:lnTo>
                  <a:pt x="13164" y="12264"/>
                </a:lnTo>
                <a:close/>
                <a:moveTo>
                  <a:pt x="9344" y="9150"/>
                </a:moveTo>
                <a:lnTo>
                  <a:pt x="9782" y="9174"/>
                </a:lnTo>
                <a:lnTo>
                  <a:pt x="9490" y="9539"/>
                </a:lnTo>
                <a:lnTo>
                  <a:pt x="9222" y="9928"/>
                </a:lnTo>
                <a:lnTo>
                  <a:pt x="8711" y="10707"/>
                </a:lnTo>
                <a:lnTo>
                  <a:pt x="8201" y="11510"/>
                </a:lnTo>
                <a:lnTo>
                  <a:pt x="7957" y="11899"/>
                </a:lnTo>
                <a:lnTo>
                  <a:pt x="7690" y="12289"/>
                </a:lnTo>
                <a:lnTo>
                  <a:pt x="6935" y="13311"/>
                </a:lnTo>
                <a:lnTo>
                  <a:pt x="6789" y="13335"/>
                </a:lnTo>
                <a:lnTo>
                  <a:pt x="6668" y="13384"/>
                </a:lnTo>
                <a:lnTo>
                  <a:pt x="6595" y="13432"/>
                </a:lnTo>
                <a:lnTo>
                  <a:pt x="6570" y="13505"/>
                </a:lnTo>
                <a:lnTo>
                  <a:pt x="6473" y="13554"/>
                </a:lnTo>
                <a:lnTo>
                  <a:pt x="6351" y="13651"/>
                </a:lnTo>
                <a:lnTo>
                  <a:pt x="6230" y="13773"/>
                </a:lnTo>
                <a:lnTo>
                  <a:pt x="6157" y="13943"/>
                </a:lnTo>
                <a:lnTo>
                  <a:pt x="6108" y="14089"/>
                </a:lnTo>
                <a:lnTo>
                  <a:pt x="6084" y="14260"/>
                </a:lnTo>
                <a:lnTo>
                  <a:pt x="6108" y="14406"/>
                </a:lnTo>
                <a:lnTo>
                  <a:pt x="5548" y="14990"/>
                </a:lnTo>
                <a:lnTo>
                  <a:pt x="5281" y="15306"/>
                </a:lnTo>
                <a:lnTo>
                  <a:pt x="5037" y="15598"/>
                </a:lnTo>
                <a:lnTo>
                  <a:pt x="4697" y="15622"/>
                </a:lnTo>
                <a:lnTo>
                  <a:pt x="4113" y="15647"/>
                </a:lnTo>
                <a:lnTo>
                  <a:pt x="4356" y="15452"/>
                </a:lnTo>
                <a:lnTo>
                  <a:pt x="4575" y="15233"/>
                </a:lnTo>
                <a:lnTo>
                  <a:pt x="4770" y="15014"/>
                </a:lnTo>
                <a:lnTo>
                  <a:pt x="4940" y="14795"/>
                </a:lnTo>
                <a:lnTo>
                  <a:pt x="5256" y="14333"/>
                </a:lnTo>
                <a:lnTo>
                  <a:pt x="5548" y="13870"/>
                </a:lnTo>
                <a:lnTo>
                  <a:pt x="5840" y="13408"/>
                </a:lnTo>
                <a:lnTo>
                  <a:pt x="6132" y="12946"/>
                </a:lnTo>
                <a:lnTo>
                  <a:pt x="6400" y="12605"/>
                </a:lnTo>
                <a:lnTo>
                  <a:pt x="6692" y="12264"/>
                </a:lnTo>
                <a:lnTo>
                  <a:pt x="6887" y="12216"/>
                </a:lnTo>
                <a:lnTo>
                  <a:pt x="7057" y="12167"/>
                </a:lnTo>
                <a:lnTo>
                  <a:pt x="7227" y="12070"/>
                </a:lnTo>
                <a:lnTo>
                  <a:pt x="7398" y="11972"/>
                </a:lnTo>
                <a:lnTo>
                  <a:pt x="7544" y="11851"/>
                </a:lnTo>
                <a:lnTo>
                  <a:pt x="7665" y="11705"/>
                </a:lnTo>
                <a:lnTo>
                  <a:pt x="7787" y="11534"/>
                </a:lnTo>
                <a:lnTo>
                  <a:pt x="7884" y="11340"/>
                </a:lnTo>
                <a:lnTo>
                  <a:pt x="7933" y="11145"/>
                </a:lnTo>
                <a:lnTo>
                  <a:pt x="7982" y="10902"/>
                </a:lnTo>
                <a:lnTo>
                  <a:pt x="8249" y="10488"/>
                </a:lnTo>
                <a:lnTo>
                  <a:pt x="8493" y="10074"/>
                </a:lnTo>
                <a:lnTo>
                  <a:pt x="8760" y="9661"/>
                </a:lnTo>
                <a:lnTo>
                  <a:pt x="9052" y="9247"/>
                </a:lnTo>
                <a:lnTo>
                  <a:pt x="9101" y="9150"/>
                </a:lnTo>
                <a:close/>
                <a:moveTo>
                  <a:pt x="13700" y="12946"/>
                </a:moveTo>
                <a:lnTo>
                  <a:pt x="13797" y="13067"/>
                </a:lnTo>
                <a:lnTo>
                  <a:pt x="14065" y="13384"/>
                </a:lnTo>
                <a:lnTo>
                  <a:pt x="13967" y="13481"/>
                </a:lnTo>
                <a:lnTo>
                  <a:pt x="13870" y="13603"/>
                </a:lnTo>
                <a:lnTo>
                  <a:pt x="13724" y="13895"/>
                </a:lnTo>
                <a:lnTo>
                  <a:pt x="13578" y="14187"/>
                </a:lnTo>
                <a:lnTo>
                  <a:pt x="13432" y="14430"/>
                </a:lnTo>
                <a:lnTo>
                  <a:pt x="13213" y="14771"/>
                </a:lnTo>
                <a:lnTo>
                  <a:pt x="12970" y="15063"/>
                </a:lnTo>
                <a:lnTo>
                  <a:pt x="12483" y="15647"/>
                </a:lnTo>
                <a:lnTo>
                  <a:pt x="12240" y="15622"/>
                </a:lnTo>
                <a:lnTo>
                  <a:pt x="12021" y="15647"/>
                </a:lnTo>
                <a:lnTo>
                  <a:pt x="11923" y="15622"/>
                </a:lnTo>
                <a:lnTo>
                  <a:pt x="12045" y="15476"/>
                </a:lnTo>
                <a:lnTo>
                  <a:pt x="12191" y="15330"/>
                </a:lnTo>
                <a:lnTo>
                  <a:pt x="12410" y="14990"/>
                </a:lnTo>
                <a:lnTo>
                  <a:pt x="12824" y="14284"/>
                </a:lnTo>
                <a:lnTo>
                  <a:pt x="13335" y="13457"/>
                </a:lnTo>
                <a:lnTo>
                  <a:pt x="13700" y="12946"/>
                </a:lnTo>
                <a:close/>
                <a:moveTo>
                  <a:pt x="14284" y="13870"/>
                </a:moveTo>
                <a:lnTo>
                  <a:pt x="14284" y="14016"/>
                </a:lnTo>
                <a:lnTo>
                  <a:pt x="14284" y="14162"/>
                </a:lnTo>
                <a:lnTo>
                  <a:pt x="14259" y="14333"/>
                </a:lnTo>
                <a:lnTo>
                  <a:pt x="14186" y="14527"/>
                </a:lnTo>
                <a:lnTo>
                  <a:pt x="14065" y="14771"/>
                </a:lnTo>
                <a:lnTo>
                  <a:pt x="13919" y="15063"/>
                </a:lnTo>
                <a:lnTo>
                  <a:pt x="13724" y="15306"/>
                </a:lnTo>
                <a:lnTo>
                  <a:pt x="13627" y="15428"/>
                </a:lnTo>
                <a:lnTo>
                  <a:pt x="13529" y="15501"/>
                </a:lnTo>
                <a:lnTo>
                  <a:pt x="13408" y="15574"/>
                </a:lnTo>
                <a:lnTo>
                  <a:pt x="13286" y="15622"/>
                </a:lnTo>
                <a:lnTo>
                  <a:pt x="13164" y="15647"/>
                </a:lnTo>
                <a:lnTo>
                  <a:pt x="13018" y="15647"/>
                </a:lnTo>
                <a:lnTo>
                  <a:pt x="13189" y="15476"/>
                </a:lnTo>
                <a:lnTo>
                  <a:pt x="13359" y="15257"/>
                </a:lnTo>
                <a:lnTo>
                  <a:pt x="13651" y="14868"/>
                </a:lnTo>
                <a:lnTo>
                  <a:pt x="13967" y="14381"/>
                </a:lnTo>
                <a:lnTo>
                  <a:pt x="14138" y="14138"/>
                </a:lnTo>
                <a:lnTo>
                  <a:pt x="14284" y="13870"/>
                </a:lnTo>
                <a:close/>
                <a:moveTo>
                  <a:pt x="5865" y="12094"/>
                </a:moveTo>
                <a:lnTo>
                  <a:pt x="5986" y="12167"/>
                </a:lnTo>
                <a:lnTo>
                  <a:pt x="6108" y="12216"/>
                </a:lnTo>
                <a:lnTo>
                  <a:pt x="5962" y="12386"/>
                </a:lnTo>
                <a:lnTo>
                  <a:pt x="5670" y="12800"/>
                </a:lnTo>
                <a:lnTo>
                  <a:pt x="5402" y="13238"/>
                </a:lnTo>
                <a:lnTo>
                  <a:pt x="4867" y="14114"/>
                </a:lnTo>
                <a:lnTo>
                  <a:pt x="4526" y="14600"/>
                </a:lnTo>
                <a:lnTo>
                  <a:pt x="4356" y="14819"/>
                </a:lnTo>
                <a:lnTo>
                  <a:pt x="4161" y="15038"/>
                </a:lnTo>
                <a:lnTo>
                  <a:pt x="4015" y="15209"/>
                </a:lnTo>
                <a:lnTo>
                  <a:pt x="3845" y="15355"/>
                </a:lnTo>
                <a:lnTo>
                  <a:pt x="3675" y="15525"/>
                </a:lnTo>
                <a:lnTo>
                  <a:pt x="3529" y="15671"/>
                </a:lnTo>
                <a:lnTo>
                  <a:pt x="2847" y="15695"/>
                </a:lnTo>
                <a:lnTo>
                  <a:pt x="2847" y="15695"/>
                </a:lnTo>
                <a:lnTo>
                  <a:pt x="3018" y="15501"/>
                </a:lnTo>
                <a:lnTo>
                  <a:pt x="3796" y="14625"/>
                </a:lnTo>
                <a:lnTo>
                  <a:pt x="4575" y="13797"/>
                </a:lnTo>
                <a:lnTo>
                  <a:pt x="4940" y="13359"/>
                </a:lnTo>
                <a:lnTo>
                  <a:pt x="5281" y="12921"/>
                </a:lnTo>
                <a:lnTo>
                  <a:pt x="5865" y="12094"/>
                </a:lnTo>
                <a:close/>
                <a:moveTo>
                  <a:pt x="5281" y="11364"/>
                </a:moveTo>
                <a:lnTo>
                  <a:pt x="5378" y="11607"/>
                </a:lnTo>
                <a:lnTo>
                  <a:pt x="5451" y="11729"/>
                </a:lnTo>
                <a:lnTo>
                  <a:pt x="5548" y="11851"/>
                </a:lnTo>
                <a:lnTo>
                  <a:pt x="5232" y="12289"/>
                </a:lnTo>
                <a:lnTo>
                  <a:pt x="4867" y="12800"/>
                </a:lnTo>
                <a:lnTo>
                  <a:pt x="4478" y="13286"/>
                </a:lnTo>
                <a:lnTo>
                  <a:pt x="3650" y="14211"/>
                </a:lnTo>
                <a:lnTo>
                  <a:pt x="3334" y="14576"/>
                </a:lnTo>
                <a:lnTo>
                  <a:pt x="2993" y="14941"/>
                </a:lnTo>
                <a:lnTo>
                  <a:pt x="2750" y="15330"/>
                </a:lnTo>
                <a:lnTo>
                  <a:pt x="2507" y="15720"/>
                </a:lnTo>
                <a:lnTo>
                  <a:pt x="2166" y="15695"/>
                </a:lnTo>
                <a:lnTo>
                  <a:pt x="1825" y="15647"/>
                </a:lnTo>
                <a:lnTo>
                  <a:pt x="1947" y="15525"/>
                </a:lnTo>
                <a:lnTo>
                  <a:pt x="2044" y="15403"/>
                </a:lnTo>
                <a:lnTo>
                  <a:pt x="2239" y="15111"/>
                </a:lnTo>
                <a:lnTo>
                  <a:pt x="2604" y="14625"/>
                </a:lnTo>
                <a:lnTo>
                  <a:pt x="3018" y="14162"/>
                </a:lnTo>
                <a:lnTo>
                  <a:pt x="3748" y="13311"/>
                </a:lnTo>
                <a:lnTo>
                  <a:pt x="4113" y="12897"/>
                </a:lnTo>
                <a:lnTo>
                  <a:pt x="4478" y="12459"/>
                </a:lnTo>
                <a:lnTo>
                  <a:pt x="4867" y="11924"/>
                </a:lnTo>
                <a:lnTo>
                  <a:pt x="5281" y="11364"/>
                </a:lnTo>
                <a:close/>
                <a:moveTo>
                  <a:pt x="5500" y="1"/>
                </a:moveTo>
                <a:lnTo>
                  <a:pt x="5086" y="50"/>
                </a:lnTo>
                <a:lnTo>
                  <a:pt x="4916" y="98"/>
                </a:lnTo>
                <a:lnTo>
                  <a:pt x="4721" y="147"/>
                </a:lnTo>
                <a:lnTo>
                  <a:pt x="4551" y="220"/>
                </a:lnTo>
                <a:lnTo>
                  <a:pt x="4405" y="293"/>
                </a:lnTo>
                <a:lnTo>
                  <a:pt x="4259" y="415"/>
                </a:lnTo>
                <a:lnTo>
                  <a:pt x="4137" y="512"/>
                </a:lnTo>
                <a:lnTo>
                  <a:pt x="4040" y="658"/>
                </a:lnTo>
                <a:lnTo>
                  <a:pt x="3991" y="828"/>
                </a:lnTo>
                <a:lnTo>
                  <a:pt x="3942" y="1072"/>
                </a:lnTo>
                <a:lnTo>
                  <a:pt x="3942" y="1388"/>
                </a:lnTo>
                <a:lnTo>
                  <a:pt x="3967" y="1704"/>
                </a:lnTo>
                <a:lnTo>
                  <a:pt x="4064" y="2020"/>
                </a:lnTo>
                <a:lnTo>
                  <a:pt x="4210" y="2288"/>
                </a:lnTo>
                <a:lnTo>
                  <a:pt x="4283" y="2434"/>
                </a:lnTo>
                <a:lnTo>
                  <a:pt x="4380" y="2556"/>
                </a:lnTo>
                <a:lnTo>
                  <a:pt x="4502" y="2653"/>
                </a:lnTo>
                <a:lnTo>
                  <a:pt x="4599" y="2726"/>
                </a:lnTo>
                <a:lnTo>
                  <a:pt x="4745" y="2799"/>
                </a:lnTo>
                <a:lnTo>
                  <a:pt x="4867" y="2823"/>
                </a:lnTo>
                <a:lnTo>
                  <a:pt x="4891" y="3213"/>
                </a:lnTo>
                <a:lnTo>
                  <a:pt x="4891" y="3578"/>
                </a:lnTo>
                <a:lnTo>
                  <a:pt x="4843" y="4332"/>
                </a:lnTo>
                <a:lnTo>
                  <a:pt x="4843" y="4965"/>
                </a:lnTo>
                <a:lnTo>
                  <a:pt x="4843" y="5622"/>
                </a:lnTo>
                <a:lnTo>
                  <a:pt x="4843" y="5914"/>
                </a:lnTo>
                <a:lnTo>
                  <a:pt x="4818" y="6206"/>
                </a:lnTo>
                <a:lnTo>
                  <a:pt x="4794" y="6473"/>
                </a:lnTo>
                <a:lnTo>
                  <a:pt x="4818" y="6619"/>
                </a:lnTo>
                <a:lnTo>
                  <a:pt x="4843" y="6765"/>
                </a:lnTo>
                <a:lnTo>
                  <a:pt x="4697" y="6911"/>
                </a:lnTo>
                <a:lnTo>
                  <a:pt x="4551" y="7082"/>
                </a:lnTo>
                <a:lnTo>
                  <a:pt x="4332" y="7447"/>
                </a:lnTo>
                <a:lnTo>
                  <a:pt x="3723" y="8250"/>
                </a:lnTo>
                <a:lnTo>
                  <a:pt x="3115" y="9077"/>
                </a:lnTo>
                <a:lnTo>
                  <a:pt x="2434" y="10074"/>
                </a:lnTo>
                <a:lnTo>
                  <a:pt x="1728" y="11072"/>
                </a:lnTo>
                <a:lnTo>
                  <a:pt x="1047" y="12045"/>
                </a:lnTo>
                <a:lnTo>
                  <a:pt x="706" y="12483"/>
                </a:lnTo>
                <a:lnTo>
                  <a:pt x="560" y="12702"/>
                </a:lnTo>
                <a:lnTo>
                  <a:pt x="487" y="12824"/>
                </a:lnTo>
                <a:lnTo>
                  <a:pt x="463" y="12946"/>
                </a:lnTo>
                <a:lnTo>
                  <a:pt x="366" y="13043"/>
                </a:lnTo>
                <a:lnTo>
                  <a:pt x="293" y="13116"/>
                </a:lnTo>
                <a:lnTo>
                  <a:pt x="147" y="13335"/>
                </a:lnTo>
                <a:lnTo>
                  <a:pt x="74" y="13578"/>
                </a:lnTo>
                <a:lnTo>
                  <a:pt x="1" y="13773"/>
                </a:lnTo>
                <a:lnTo>
                  <a:pt x="1" y="13968"/>
                </a:lnTo>
                <a:lnTo>
                  <a:pt x="25" y="14138"/>
                </a:lnTo>
                <a:lnTo>
                  <a:pt x="49" y="14333"/>
                </a:lnTo>
                <a:lnTo>
                  <a:pt x="122" y="14503"/>
                </a:lnTo>
                <a:lnTo>
                  <a:pt x="268" y="14868"/>
                </a:lnTo>
                <a:lnTo>
                  <a:pt x="414" y="15184"/>
                </a:lnTo>
                <a:lnTo>
                  <a:pt x="512" y="15355"/>
                </a:lnTo>
                <a:lnTo>
                  <a:pt x="633" y="15501"/>
                </a:lnTo>
                <a:lnTo>
                  <a:pt x="755" y="15647"/>
                </a:lnTo>
                <a:lnTo>
                  <a:pt x="876" y="15744"/>
                </a:lnTo>
                <a:lnTo>
                  <a:pt x="998" y="15841"/>
                </a:lnTo>
                <a:lnTo>
                  <a:pt x="1144" y="15939"/>
                </a:lnTo>
                <a:lnTo>
                  <a:pt x="1290" y="15987"/>
                </a:lnTo>
                <a:lnTo>
                  <a:pt x="1460" y="16060"/>
                </a:lnTo>
                <a:lnTo>
                  <a:pt x="1777" y="16133"/>
                </a:lnTo>
                <a:lnTo>
                  <a:pt x="2117" y="16182"/>
                </a:lnTo>
                <a:lnTo>
                  <a:pt x="2482" y="16182"/>
                </a:lnTo>
                <a:lnTo>
                  <a:pt x="2847" y="16158"/>
                </a:lnTo>
                <a:lnTo>
                  <a:pt x="5208" y="16060"/>
                </a:lnTo>
                <a:lnTo>
                  <a:pt x="6400" y="16012"/>
                </a:lnTo>
                <a:lnTo>
                  <a:pt x="7568" y="15987"/>
                </a:lnTo>
                <a:lnTo>
                  <a:pt x="8711" y="15987"/>
                </a:lnTo>
                <a:lnTo>
                  <a:pt x="9879" y="16036"/>
                </a:lnTo>
                <a:lnTo>
                  <a:pt x="10828" y="16036"/>
                </a:lnTo>
                <a:lnTo>
                  <a:pt x="11339" y="16060"/>
                </a:lnTo>
                <a:lnTo>
                  <a:pt x="11826" y="16109"/>
                </a:lnTo>
                <a:lnTo>
                  <a:pt x="11850" y="16158"/>
                </a:lnTo>
                <a:lnTo>
                  <a:pt x="11899" y="16182"/>
                </a:lnTo>
                <a:lnTo>
                  <a:pt x="11972" y="16206"/>
                </a:lnTo>
                <a:lnTo>
                  <a:pt x="12045" y="16206"/>
                </a:lnTo>
                <a:lnTo>
                  <a:pt x="12459" y="16182"/>
                </a:lnTo>
                <a:lnTo>
                  <a:pt x="13067" y="16182"/>
                </a:lnTo>
                <a:lnTo>
                  <a:pt x="13262" y="16158"/>
                </a:lnTo>
                <a:lnTo>
                  <a:pt x="13456" y="16109"/>
                </a:lnTo>
                <a:lnTo>
                  <a:pt x="13651" y="16060"/>
                </a:lnTo>
                <a:lnTo>
                  <a:pt x="13773" y="15987"/>
                </a:lnTo>
                <a:lnTo>
                  <a:pt x="13870" y="15914"/>
                </a:lnTo>
                <a:lnTo>
                  <a:pt x="14065" y="15744"/>
                </a:lnTo>
                <a:lnTo>
                  <a:pt x="14211" y="15549"/>
                </a:lnTo>
                <a:lnTo>
                  <a:pt x="14357" y="15330"/>
                </a:lnTo>
                <a:lnTo>
                  <a:pt x="14527" y="14990"/>
                </a:lnTo>
                <a:lnTo>
                  <a:pt x="14697" y="14673"/>
                </a:lnTo>
                <a:lnTo>
                  <a:pt x="14770" y="14503"/>
                </a:lnTo>
                <a:lnTo>
                  <a:pt x="14795" y="14308"/>
                </a:lnTo>
                <a:lnTo>
                  <a:pt x="14843" y="14138"/>
                </a:lnTo>
                <a:lnTo>
                  <a:pt x="14843" y="13943"/>
                </a:lnTo>
                <a:lnTo>
                  <a:pt x="14819" y="13749"/>
                </a:lnTo>
                <a:lnTo>
                  <a:pt x="14770" y="13578"/>
                </a:lnTo>
                <a:lnTo>
                  <a:pt x="14697" y="13408"/>
                </a:lnTo>
                <a:lnTo>
                  <a:pt x="14624" y="13262"/>
                </a:lnTo>
                <a:lnTo>
                  <a:pt x="14405" y="12970"/>
                </a:lnTo>
                <a:lnTo>
                  <a:pt x="14162" y="12702"/>
                </a:lnTo>
                <a:lnTo>
                  <a:pt x="13773" y="12240"/>
                </a:lnTo>
                <a:lnTo>
                  <a:pt x="13408" y="11753"/>
                </a:lnTo>
                <a:lnTo>
                  <a:pt x="13408" y="11705"/>
                </a:lnTo>
                <a:lnTo>
                  <a:pt x="13359" y="11680"/>
                </a:lnTo>
                <a:lnTo>
                  <a:pt x="13018" y="11145"/>
                </a:lnTo>
                <a:lnTo>
                  <a:pt x="12702" y="10610"/>
                </a:lnTo>
                <a:lnTo>
                  <a:pt x="12410" y="10074"/>
                </a:lnTo>
                <a:lnTo>
                  <a:pt x="12094" y="9563"/>
                </a:lnTo>
                <a:lnTo>
                  <a:pt x="11534" y="8736"/>
                </a:lnTo>
                <a:lnTo>
                  <a:pt x="10974" y="7909"/>
                </a:lnTo>
                <a:lnTo>
                  <a:pt x="10755" y="7593"/>
                </a:lnTo>
                <a:lnTo>
                  <a:pt x="10536" y="7276"/>
                </a:lnTo>
                <a:lnTo>
                  <a:pt x="10415" y="7130"/>
                </a:lnTo>
                <a:lnTo>
                  <a:pt x="10293" y="6984"/>
                </a:lnTo>
                <a:lnTo>
                  <a:pt x="10147" y="6863"/>
                </a:lnTo>
                <a:lnTo>
                  <a:pt x="10001" y="6765"/>
                </a:lnTo>
                <a:lnTo>
                  <a:pt x="10074" y="6595"/>
                </a:lnTo>
                <a:lnTo>
                  <a:pt x="10123" y="6400"/>
                </a:lnTo>
                <a:lnTo>
                  <a:pt x="10147" y="6206"/>
                </a:lnTo>
                <a:lnTo>
                  <a:pt x="10171" y="5987"/>
                </a:lnTo>
                <a:lnTo>
                  <a:pt x="10171" y="5573"/>
                </a:lnTo>
                <a:lnTo>
                  <a:pt x="10147" y="5184"/>
                </a:lnTo>
                <a:lnTo>
                  <a:pt x="10147" y="4016"/>
                </a:lnTo>
                <a:lnTo>
                  <a:pt x="10147" y="3724"/>
                </a:lnTo>
                <a:lnTo>
                  <a:pt x="10123" y="3432"/>
                </a:lnTo>
                <a:lnTo>
                  <a:pt x="10074" y="3140"/>
                </a:lnTo>
                <a:lnTo>
                  <a:pt x="10025" y="2848"/>
                </a:lnTo>
                <a:lnTo>
                  <a:pt x="10317" y="2580"/>
                </a:lnTo>
                <a:lnTo>
                  <a:pt x="10609" y="2288"/>
                </a:lnTo>
                <a:lnTo>
                  <a:pt x="10755" y="2142"/>
                </a:lnTo>
                <a:lnTo>
                  <a:pt x="10877" y="1996"/>
                </a:lnTo>
                <a:lnTo>
                  <a:pt x="10974" y="1826"/>
                </a:lnTo>
                <a:lnTo>
                  <a:pt x="11072" y="1631"/>
                </a:lnTo>
                <a:lnTo>
                  <a:pt x="11096" y="1436"/>
                </a:lnTo>
                <a:lnTo>
                  <a:pt x="11096" y="1266"/>
                </a:lnTo>
                <a:lnTo>
                  <a:pt x="11047" y="1096"/>
                </a:lnTo>
                <a:lnTo>
                  <a:pt x="10974" y="950"/>
                </a:lnTo>
                <a:lnTo>
                  <a:pt x="10877" y="804"/>
                </a:lnTo>
                <a:lnTo>
                  <a:pt x="10755" y="682"/>
                </a:lnTo>
                <a:lnTo>
                  <a:pt x="10609" y="561"/>
                </a:lnTo>
                <a:lnTo>
                  <a:pt x="10463" y="463"/>
                </a:lnTo>
                <a:lnTo>
                  <a:pt x="10269" y="366"/>
                </a:lnTo>
                <a:lnTo>
                  <a:pt x="10074" y="293"/>
                </a:lnTo>
                <a:lnTo>
                  <a:pt x="9855" y="244"/>
                </a:lnTo>
                <a:lnTo>
                  <a:pt x="9636" y="196"/>
                </a:lnTo>
                <a:lnTo>
                  <a:pt x="9198" y="171"/>
                </a:lnTo>
                <a:lnTo>
                  <a:pt x="8784" y="147"/>
                </a:lnTo>
                <a:lnTo>
                  <a:pt x="7665" y="123"/>
                </a:lnTo>
                <a:lnTo>
                  <a:pt x="7106" y="98"/>
                </a:lnTo>
                <a:lnTo>
                  <a:pt x="6546" y="50"/>
                </a:lnTo>
                <a:lnTo>
                  <a:pt x="6230" y="1"/>
                </a:lnTo>
                <a:close/>
              </a:path>
            </a:pathLst>
          </a:custGeom>
          <a:solidFill>
            <a:srgbClr val="ABFFAB"/>
          </a:solidFill>
          <a:ln>
            <a:noFill/>
          </a:ln>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56086" y="1004466"/>
            <a:ext cx="9156000" cy="857400"/>
          </a:xfrm>
          <a:prstGeom prst="rect">
            <a:avLst/>
          </a:prstGeom>
        </p:spPr>
        <p:txBody>
          <a:bodyPr lIns="91425" tIns="91425" rIns="91425" bIns="91425" anchor="t" anchorCtr="0">
            <a:noAutofit/>
          </a:bodyPr>
          <a:lstStyle/>
          <a:p>
            <a:pPr lvl="0" rtl="0">
              <a:spcBef>
                <a:spcPts val="0"/>
              </a:spcBef>
              <a:buNone/>
            </a:pPr>
            <a:r>
              <a:rPr lang="en" sz="2800" dirty="0" smtClean="0"/>
              <a:t>Student Test Data</a:t>
            </a:r>
            <a:endParaRPr lang="en" sz="2800" dirty="0"/>
          </a:p>
        </p:txBody>
      </p:sp>
      <p:sp>
        <p:nvSpPr>
          <p:cNvPr id="157" name="Shape 157"/>
          <p:cNvSpPr/>
          <p:nvPr/>
        </p:nvSpPr>
        <p:spPr>
          <a:xfrm>
            <a:off x="4161458" y="167229"/>
            <a:ext cx="945257" cy="928786"/>
          </a:xfrm>
          <a:custGeom>
            <a:avLst/>
            <a:gdLst/>
            <a:ahLst/>
            <a:cxnLst/>
            <a:rect l="0" t="0" r="0" b="0"/>
            <a:pathLst>
              <a:path w="67641" h="69056" extrusionOk="0">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
        <p:nvSpPr>
          <p:cNvPr id="7" name="Shape 346"/>
          <p:cNvSpPr/>
          <p:nvPr/>
        </p:nvSpPr>
        <p:spPr>
          <a:xfrm>
            <a:off x="4337730" y="413736"/>
            <a:ext cx="592714" cy="474740"/>
          </a:xfrm>
          <a:custGeom>
            <a:avLst/>
            <a:gdLst/>
            <a:ahLst/>
            <a:cxnLst/>
            <a:rect l="0" t="0" r="0" b="0"/>
            <a:pathLst>
              <a:path w="18153" h="13384" extrusionOk="0">
                <a:moveTo>
                  <a:pt x="15865" y="1752"/>
                </a:moveTo>
                <a:lnTo>
                  <a:pt x="15962" y="1801"/>
                </a:lnTo>
                <a:lnTo>
                  <a:pt x="16230" y="1801"/>
                </a:lnTo>
                <a:lnTo>
                  <a:pt x="16279" y="1825"/>
                </a:lnTo>
                <a:lnTo>
                  <a:pt x="16303" y="1850"/>
                </a:lnTo>
                <a:lnTo>
                  <a:pt x="16327" y="1923"/>
                </a:lnTo>
                <a:lnTo>
                  <a:pt x="16303" y="1971"/>
                </a:lnTo>
                <a:lnTo>
                  <a:pt x="16279" y="2117"/>
                </a:lnTo>
                <a:lnTo>
                  <a:pt x="16230" y="2190"/>
                </a:lnTo>
                <a:lnTo>
                  <a:pt x="16157" y="2288"/>
                </a:lnTo>
                <a:lnTo>
                  <a:pt x="16084" y="2336"/>
                </a:lnTo>
                <a:lnTo>
                  <a:pt x="16011" y="2361"/>
                </a:lnTo>
                <a:lnTo>
                  <a:pt x="15938" y="2336"/>
                </a:lnTo>
                <a:lnTo>
                  <a:pt x="15865" y="2239"/>
                </a:lnTo>
                <a:lnTo>
                  <a:pt x="15792" y="2142"/>
                </a:lnTo>
                <a:lnTo>
                  <a:pt x="15768" y="2020"/>
                </a:lnTo>
                <a:lnTo>
                  <a:pt x="15768" y="1923"/>
                </a:lnTo>
                <a:lnTo>
                  <a:pt x="15841" y="1801"/>
                </a:lnTo>
                <a:lnTo>
                  <a:pt x="15865" y="1752"/>
                </a:lnTo>
                <a:close/>
                <a:moveTo>
                  <a:pt x="10925" y="4015"/>
                </a:moveTo>
                <a:lnTo>
                  <a:pt x="11023" y="4039"/>
                </a:lnTo>
                <a:lnTo>
                  <a:pt x="11071" y="4064"/>
                </a:lnTo>
                <a:lnTo>
                  <a:pt x="11096" y="4064"/>
                </a:lnTo>
                <a:lnTo>
                  <a:pt x="11096" y="4088"/>
                </a:lnTo>
                <a:lnTo>
                  <a:pt x="11120" y="4112"/>
                </a:lnTo>
                <a:lnTo>
                  <a:pt x="11120" y="4137"/>
                </a:lnTo>
                <a:lnTo>
                  <a:pt x="11120" y="4185"/>
                </a:lnTo>
                <a:lnTo>
                  <a:pt x="11120" y="4210"/>
                </a:lnTo>
                <a:lnTo>
                  <a:pt x="11096" y="4283"/>
                </a:lnTo>
                <a:lnTo>
                  <a:pt x="11023" y="4380"/>
                </a:lnTo>
                <a:lnTo>
                  <a:pt x="10998" y="4429"/>
                </a:lnTo>
                <a:lnTo>
                  <a:pt x="10950" y="4477"/>
                </a:lnTo>
                <a:lnTo>
                  <a:pt x="10901" y="4477"/>
                </a:lnTo>
                <a:lnTo>
                  <a:pt x="10901" y="4453"/>
                </a:lnTo>
                <a:lnTo>
                  <a:pt x="10877" y="4453"/>
                </a:lnTo>
                <a:lnTo>
                  <a:pt x="10828" y="4380"/>
                </a:lnTo>
                <a:lnTo>
                  <a:pt x="10779" y="4307"/>
                </a:lnTo>
                <a:lnTo>
                  <a:pt x="10779" y="4234"/>
                </a:lnTo>
                <a:lnTo>
                  <a:pt x="10779" y="4137"/>
                </a:lnTo>
                <a:lnTo>
                  <a:pt x="10828" y="4064"/>
                </a:lnTo>
                <a:lnTo>
                  <a:pt x="10901" y="4015"/>
                </a:lnTo>
                <a:close/>
                <a:moveTo>
                  <a:pt x="12507" y="5159"/>
                </a:moveTo>
                <a:lnTo>
                  <a:pt x="12580" y="5183"/>
                </a:lnTo>
                <a:lnTo>
                  <a:pt x="12629" y="5256"/>
                </a:lnTo>
                <a:lnTo>
                  <a:pt x="12677" y="5329"/>
                </a:lnTo>
                <a:lnTo>
                  <a:pt x="12677" y="5451"/>
                </a:lnTo>
                <a:lnTo>
                  <a:pt x="12653" y="5548"/>
                </a:lnTo>
                <a:lnTo>
                  <a:pt x="12604" y="5645"/>
                </a:lnTo>
                <a:lnTo>
                  <a:pt x="12556" y="5743"/>
                </a:lnTo>
                <a:lnTo>
                  <a:pt x="12507" y="5767"/>
                </a:lnTo>
                <a:lnTo>
                  <a:pt x="12458" y="5791"/>
                </a:lnTo>
                <a:lnTo>
                  <a:pt x="12337" y="5767"/>
                </a:lnTo>
                <a:lnTo>
                  <a:pt x="12239" y="5718"/>
                </a:lnTo>
                <a:lnTo>
                  <a:pt x="12166" y="5645"/>
                </a:lnTo>
                <a:lnTo>
                  <a:pt x="12142" y="5572"/>
                </a:lnTo>
                <a:lnTo>
                  <a:pt x="12142" y="5499"/>
                </a:lnTo>
                <a:lnTo>
                  <a:pt x="12166" y="5426"/>
                </a:lnTo>
                <a:lnTo>
                  <a:pt x="12191" y="5353"/>
                </a:lnTo>
                <a:lnTo>
                  <a:pt x="12264" y="5329"/>
                </a:lnTo>
                <a:lnTo>
                  <a:pt x="12312" y="5305"/>
                </a:lnTo>
                <a:lnTo>
                  <a:pt x="12337" y="5256"/>
                </a:lnTo>
                <a:lnTo>
                  <a:pt x="12361" y="5183"/>
                </a:lnTo>
                <a:lnTo>
                  <a:pt x="12410" y="5159"/>
                </a:lnTo>
                <a:close/>
                <a:moveTo>
                  <a:pt x="5499" y="6229"/>
                </a:moveTo>
                <a:lnTo>
                  <a:pt x="5597" y="6302"/>
                </a:lnTo>
                <a:lnTo>
                  <a:pt x="5694" y="6351"/>
                </a:lnTo>
                <a:lnTo>
                  <a:pt x="5743" y="6424"/>
                </a:lnTo>
                <a:lnTo>
                  <a:pt x="5767" y="6546"/>
                </a:lnTo>
                <a:lnTo>
                  <a:pt x="5743" y="6643"/>
                </a:lnTo>
                <a:lnTo>
                  <a:pt x="5670" y="6740"/>
                </a:lnTo>
                <a:lnTo>
                  <a:pt x="5621" y="6813"/>
                </a:lnTo>
                <a:lnTo>
                  <a:pt x="5524" y="6838"/>
                </a:lnTo>
                <a:lnTo>
                  <a:pt x="5475" y="6862"/>
                </a:lnTo>
                <a:lnTo>
                  <a:pt x="5426" y="6862"/>
                </a:lnTo>
                <a:lnTo>
                  <a:pt x="5329" y="6789"/>
                </a:lnTo>
                <a:lnTo>
                  <a:pt x="5280" y="6716"/>
                </a:lnTo>
                <a:lnTo>
                  <a:pt x="5280" y="6643"/>
                </a:lnTo>
                <a:lnTo>
                  <a:pt x="5280" y="6594"/>
                </a:lnTo>
                <a:lnTo>
                  <a:pt x="5305" y="6497"/>
                </a:lnTo>
                <a:lnTo>
                  <a:pt x="5353" y="6400"/>
                </a:lnTo>
                <a:lnTo>
                  <a:pt x="5475" y="6254"/>
                </a:lnTo>
                <a:lnTo>
                  <a:pt x="5499" y="6229"/>
                </a:lnTo>
                <a:close/>
                <a:moveTo>
                  <a:pt x="7568" y="7470"/>
                </a:moveTo>
                <a:lnTo>
                  <a:pt x="7616" y="7519"/>
                </a:lnTo>
                <a:lnTo>
                  <a:pt x="7689" y="7519"/>
                </a:lnTo>
                <a:lnTo>
                  <a:pt x="7835" y="7543"/>
                </a:lnTo>
                <a:lnTo>
                  <a:pt x="7908" y="7568"/>
                </a:lnTo>
                <a:lnTo>
                  <a:pt x="7957" y="7592"/>
                </a:lnTo>
                <a:lnTo>
                  <a:pt x="7957" y="7616"/>
                </a:lnTo>
                <a:lnTo>
                  <a:pt x="7957" y="7641"/>
                </a:lnTo>
                <a:lnTo>
                  <a:pt x="7957" y="7665"/>
                </a:lnTo>
                <a:lnTo>
                  <a:pt x="7908" y="7714"/>
                </a:lnTo>
                <a:lnTo>
                  <a:pt x="7908" y="7738"/>
                </a:lnTo>
                <a:lnTo>
                  <a:pt x="7811" y="7811"/>
                </a:lnTo>
                <a:lnTo>
                  <a:pt x="7787" y="7835"/>
                </a:lnTo>
                <a:lnTo>
                  <a:pt x="7714" y="7884"/>
                </a:lnTo>
                <a:lnTo>
                  <a:pt x="7641" y="7884"/>
                </a:lnTo>
                <a:lnTo>
                  <a:pt x="7641" y="7908"/>
                </a:lnTo>
                <a:lnTo>
                  <a:pt x="7592" y="7908"/>
                </a:lnTo>
                <a:lnTo>
                  <a:pt x="7543" y="7884"/>
                </a:lnTo>
                <a:lnTo>
                  <a:pt x="7519" y="7884"/>
                </a:lnTo>
                <a:lnTo>
                  <a:pt x="7495" y="7860"/>
                </a:lnTo>
                <a:lnTo>
                  <a:pt x="7495" y="7835"/>
                </a:lnTo>
                <a:lnTo>
                  <a:pt x="7470" y="7811"/>
                </a:lnTo>
                <a:lnTo>
                  <a:pt x="7422" y="7689"/>
                </a:lnTo>
                <a:lnTo>
                  <a:pt x="7397" y="7616"/>
                </a:lnTo>
                <a:lnTo>
                  <a:pt x="7422" y="7543"/>
                </a:lnTo>
                <a:lnTo>
                  <a:pt x="7495" y="7519"/>
                </a:lnTo>
                <a:lnTo>
                  <a:pt x="7568" y="7470"/>
                </a:lnTo>
                <a:close/>
                <a:moveTo>
                  <a:pt x="16011" y="1363"/>
                </a:moveTo>
                <a:lnTo>
                  <a:pt x="15889" y="1387"/>
                </a:lnTo>
                <a:lnTo>
                  <a:pt x="15768" y="1436"/>
                </a:lnTo>
                <a:lnTo>
                  <a:pt x="15646" y="1509"/>
                </a:lnTo>
                <a:lnTo>
                  <a:pt x="15573" y="1582"/>
                </a:lnTo>
                <a:lnTo>
                  <a:pt x="15500" y="1655"/>
                </a:lnTo>
                <a:lnTo>
                  <a:pt x="15476" y="1752"/>
                </a:lnTo>
                <a:lnTo>
                  <a:pt x="15427" y="1825"/>
                </a:lnTo>
                <a:lnTo>
                  <a:pt x="15403" y="2020"/>
                </a:lnTo>
                <a:lnTo>
                  <a:pt x="15451" y="2215"/>
                </a:lnTo>
                <a:lnTo>
                  <a:pt x="15500" y="2361"/>
                </a:lnTo>
                <a:lnTo>
                  <a:pt x="15330" y="2458"/>
                </a:lnTo>
                <a:lnTo>
                  <a:pt x="15159" y="2579"/>
                </a:lnTo>
                <a:lnTo>
                  <a:pt x="14989" y="2725"/>
                </a:lnTo>
                <a:lnTo>
                  <a:pt x="14843" y="2896"/>
                </a:lnTo>
                <a:lnTo>
                  <a:pt x="14283" y="3528"/>
                </a:lnTo>
                <a:lnTo>
                  <a:pt x="13918" y="3893"/>
                </a:lnTo>
                <a:lnTo>
                  <a:pt x="13529" y="4234"/>
                </a:lnTo>
                <a:lnTo>
                  <a:pt x="13140" y="4599"/>
                </a:lnTo>
                <a:lnTo>
                  <a:pt x="12775" y="4964"/>
                </a:lnTo>
                <a:lnTo>
                  <a:pt x="12677" y="4891"/>
                </a:lnTo>
                <a:lnTo>
                  <a:pt x="12556" y="4842"/>
                </a:lnTo>
                <a:lnTo>
                  <a:pt x="12507" y="4842"/>
                </a:lnTo>
                <a:lnTo>
                  <a:pt x="12434" y="4818"/>
                </a:lnTo>
                <a:lnTo>
                  <a:pt x="12264" y="4818"/>
                </a:lnTo>
                <a:lnTo>
                  <a:pt x="12191" y="4867"/>
                </a:lnTo>
                <a:lnTo>
                  <a:pt x="12020" y="4696"/>
                </a:lnTo>
                <a:lnTo>
                  <a:pt x="11826" y="4502"/>
                </a:lnTo>
                <a:lnTo>
                  <a:pt x="11655" y="4331"/>
                </a:lnTo>
                <a:lnTo>
                  <a:pt x="11582" y="4307"/>
                </a:lnTo>
                <a:lnTo>
                  <a:pt x="11582" y="4161"/>
                </a:lnTo>
                <a:lnTo>
                  <a:pt x="11582" y="4039"/>
                </a:lnTo>
                <a:lnTo>
                  <a:pt x="11534" y="3918"/>
                </a:lnTo>
                <a:lnTo>
                  <a:pt x="11485" y="3820"/>
                </a:lnTo>
                <a:lnTo>
                  <a:pt x="11388" y="3723"/>
                </a:lnTo>
                <a:lnTo>
                  <a:pt x="11242" y="3626"/>
                </a:lnTo>
                <a:lnTo>
                  <a:pt x="11169" y="3577"/>
                </a:lnTo>
                <a:lnTo>
                  <a:pt x="11120" y="3528"/>
                </a:lnTo>
                <a:lnTo>
                  <a:pt x="11047" y="3504"/>
                </a:lnTo>
                <a:lnTo>
                  <a:pt x="10974" y="3504"/>
                </a:lnTo>
                <a:lnTo>
                  <a:pt x="10828" y="3528"/>
                </a:lnTo>
                <a:lnTo>
                  <a:pt x="10682" y="3601"/>
                </a:lnTo>
                <a:lnTo>
                  <a:pt x="10536" y="3723"/>
                </a:lnTo>
                <a:lnTo>
                  <a:pt x="10439" y="3869"/>
                </a:lnTo>
                <a:lnTo>
                  <a:pt x="10341" y="4039"/>
                </a:lnTo>
                <a:lnTo>
                  <a:pt x="10317" y="4234"/>
                </a:lnTo>
                <a:lnTo>
                  <a:pt x="10317" y="4380"/>
                </a:lnTo>
                <a:lnTo>
                  <a:pt x="10171" y="4477"/>
                </a:lnTo>
                <a:lnTo>
                  <a:pt x="10025" y="4575"/>
                </a:lnTo>
                <a:lnTo>
                  <a:pt x="9879" y="4721"/>
                </a:lnTo>
                <a:lnTo>
                  <a:pt x="9733" y="4867"/>
                </a:lnTo>
                <a:lnTo>
                  <a:pt x="9490" y="5159"/>
                </a:lnTo>
                <a:lnTo>
                  <a:pt x="9319" y="5402"/>
                </a:lnTo>
                <a:lnTo>
                  <a:pt x="8954" y="5864"/>
                </a:lnTo>
                <a:lnTo>
                  <a:pt x="8614" y="6375"/>
                </a:lnTo>
                <a:lnTo>
                  <a:pt x="8298" y="6789"/>
                </a:lnTo>
                <a:lnTo>
                  <a:pt x="8152" y="7008"/>
                </a:lnTo>
                <a:lnTo>
                  <a:pt x="8030" y="7227"/>
                </a:lnTo>
                <a:lnTo>
                  <a:pt x="7908" y="7203"/>
                </a:lnTo>
                <a:lnTo>
                  <a:pt x="7787" y="7178"/>
                </a:lnTo>
                <a:lnTo>
                  <a:pt x="7738" y="7154"/>
                </a:lnTo>
                <a:lnTo>
                  <a:pt x="7616" y="7130"/>
                </a:lnTo>
                <a:lnTo>
                  <a:pt x="7470" y="7130"/>
                </a:lnTo>
                <a:lnTo>
                  <a:pt x="7349" y="7178"/>
                </a:lnTo>
                <a:lnTo>
                  <a:pt x="7227" y="7251"/>
                </a:lnTo>
                <a:lnTo>
                  <a:pt x="7178" y="7203"/>
                </a:lnTo>
                <a:lnTo>
                  <a:pt x="6935" y="7081"/>
                </a:lnTo>
                <a:lnTo>
                  <a:pt x="6692" y="6935"/>
                </a:lnTo>
                <a:lnTo>
                  <a:pt x="6448" y="6765"/>
                </a:lnTo>
                <a:lnTo>
                  <a:pt x="6327" y="6716"/>
                </a:lnTo>
                <a:lnTo>
                  <a:pt x="6205" y="6667"/>
                </a:lnTo>
                <a:lnTo>
                  <a:pt x="6229" y="6546"/>
                </a:lnTo>
                <a:lnTo>
                  <a:pt x="6205" y="6424"/>
                </a:lnTo>
                <a:lnTo>
                  <a:pt x="6181" y="6278"/>
                </a:lnTo>
                <a:lnTo>
                  <a:pt x="6132" y="6181"/>
                </a:lnTo>
                <a:lnTo>
                  <a:pt x="6059" y="6059"/>
                </a:lnTo>
                <a:lnTo>
                  <a:pt x="5986" y="5962"/>
                </a:lnTo>
                <a:lnTo>
                  <a:pt x="5889" y="5889"/>
                </a:lnTo>
                <a:lnTo>
                  <a:pt x="5767" y="5840"/>
                </a:lnTo>
                <a:lnTo>
                  <a:pt x="5694" y="5816"/>
                </a:lnTo>
                <a:lnTo>
                  <a:pt x="5621" y="5791"/>
                </a:lnTo>
                <a:lnTo>
                  <a:pt x="5475" y="5791"/>
                </a:lnTo>
                <a:lnTo>
                  <a:pt x="5329" y="5840"/>
                </a:lnTo>
                <a:lnTo>
                  <a:pt x="5207" y="5913"/>
                </a:lnTo>
                <a:lnTo>
                  <a:pt x="5086" y="6010"/>
                </a:lnTo>
                <a:lnTo>
                  <a:pt x="4964" y="6156"/>
                </a:lnTo>
                <a:lnTo>
                  <a:pt x="4891" y="6302"/>
                </a:lnTo>
                <a:lnTo>
                  <a:pt x="4818" y="6473"/>
                </a:lnTo>
                <a:lnTo>
                  <a:pt x="4818" y="6570"/>
                </a:lnTo>
                <a:lnTo>
                  <a:pt x="4818" y="6692"/>
                </a:lnTo>
                <a:lnTo>
                  <a:pt x="4769" y="6716"/>
                </a:lnTo>
                <a:lnTo>
                  <a:pt x="3918" y="7714"/>
                </a:lnTo>
                <a:lnTo>
                  <a:pt x="3504" y="8225"/>
                </a:lnTo>
                <a:lnTo>
                  <a:pt x="3090" y="8760"/>
                </a:lnTo>
                <a:lnTo>
                  <a:pt x="2677" y="9271"/>
                </a:lnTo>
                <a:lnTo>
                  <a:pt x="2214" y="9782"/>
                </a:lnTo>
                <a:lnTo>
                  <a:pt x="2044" y="9952"/>
                </a:lnTo>
                <a:lnTo>
                  <a:pt x="1874" y="10147"/>
                </a:lnTo>
                <a:lnTo>
                  <a:pt x="1801" y="10244"/>
                </a:lnTo>
                <a:lnTo>
                  <a:pt x="1752" y="10366"/>
                </a:lnTo>
                <a:lnTo>
                  <a:pt x="1703" y="10488"/>
                </a:lnTo>
                <a:lnTo>
                  <a:pt x="1703" y="10609"/>
                </a:lnTo>
                <a:lnTo>
                  <a:pt x="1728" y="10682"/>
                </a:lnTo>
                <a:lnTo>
                  <a:pt x="1776" y="10731"/>
                </a:lnTo>
                <a:lnTo>
                  <a:pt x="1849" y="10755"/>
                </a:lnTo>
                <a:lnTo>
                  <a:pt x="1922" y="10731"/>
                </a:lnTo>
                <a:lnTo>
                  <a:pt x="2020" y="10682"/>
                </a:lnTo>
                <a:lnTo>
                  <a:pt x="2117" y="10633"/>
                </a:lnTo>
                <a:lnTo>
                  <a:pt x="2263" y="10463"/>
                </a:lnTo>
                <a:lnTo>
                  <a:pt x="2579" y="10123"/>
                </a:lnTo>
                <a:lnTo>
                  <a:pt x="2969" y="9733"/>
                </a:lnTo>
                <a:lnTo>
                  <a:pt x="3163" y="9514"/>
                </a:lnTo>
                <a:lnTo>
                  <a:pt x="3334" y="9295"/>
                </a:lnTo>
                <a:lnTo>
                  <a:pt x="3747" y="8760"/>
                </a:lnTo>
                <a:lnTo>
                  <a:pt x="4185" y="8225"/>
                </a:lnTo>
                <a:lnTo>
                  <a:pt x="4648" y="7714"/>
                </a:lnTo>
                <a:lnTo>
                  <a:pt x="5086" y="7203"/>
                </a:lnTo>
                <a:lnTo>
                  <a:pt x="5159" y="7251"/>
                </a:lnTo>
                <a:lnTo>
                  <a:pt x="5280" y="7300"/>
                </a:lnTo>
                <a:lnTo>
                  <a:pt x="5378" y="7324"/>
                </a:lnTo>
                <a:lnTo>
                  <a:pt x="5499" y="7324"/>
                </a:lnTo>
                <a:lnTo>
                  <a:pt x="5645" y="7300"/>
                </a:lnTo>
                <a:lnTo>
                  <a:pt x="5791" y="7251"/>
                </a:lnTo>
                <a:lnTo>
                  <a:pt x="5913" y="7154"/>
                </a:lnTo>
                <a:lnTo>
                  <a:pt x="6010" y="7057"/>
                </a:lnTo>
                <a:lnTo>
                  <a:pt x="6205" y="7178"/>
                </a:lnTo>
                <a:lnTo>
                  <a:pt x="6400" y="7300"/>
                </a:lnTo>
                <a:lnTo>
                  <a:pt x="6716" y="7519"/>
                </a:lnTo>
                <a:lnTo>
                  <a:pt x="6862" y="7616"/>
                </a:lnTo>
                <a:lnTo>
                  <a:pt x="7032" y="7689"/>
                </a:lnTo>
                <a:lnTo>
                  <a:pt x="7057" y="7811"/>
                </a:lnTo>
                <a:lnTo>
                  <a:pt x="7105" y="7933"/>
                </a:lnTo>
                <a:lnTo>
                  <a:pt x="7154" y="8030"/>
                </a:lnTo>
                <a:lnTo>
                  <a:pt x="7227" y="8127"/>
                </a:lnTo>
                <a:lnTo>
                  <a:pt x="7324" y="8176"/>
                </a:lnTo>
                <a:lnTo>
                  <a:pt x="7397" y="8225"/>
                </a:lnTo>
                <a:lnTo>
                  <a:pt x="7495" y="8273"/>
                </a:lnTo>
                <a:lnTo>
                  <a:pt x="7714" y="8273"/>
                </a:lnTo>
                <a:lnTo>
                  <a:pt x="7835" y="8225"/>
                </a:lnTo>
                <a:lnTo>
                  <a:pt x="8006" y="8127"/>
                </a:lnTo>
                <a:lnTo>
                  <a:pt x="8152" y="8006"/>
                </a:lnTo>
                <a:lnTo>
                  <a:pt x="8225" y="7908"/>
                </a:lnTo>
                <a:lnTo>
                  <a:pt x="8273" y="7835"/>
                </a:lnTo>
                <a:lnTo>
                  <a:pt x="8298" y="7738"/>
                </a:lnTo>
                <a:lnTo>
                  <a:pt x="8322" y="7641"/>
                </a:lnTo>
                <a:lnTo>
                  <a:pt x="8322" y="7543"/>
                </a:lnTo>
                <a:lnTo>
                  <a:pt x="8298" y="7470"/>
                </a:lnTo>
                <a:lnTo>
                  <a:pt x="8468" y="7300"/>
                </a:lnTo>
                <a:lnTo>
                  <a:pt x="8614" y="7130"/>
                </a:lnTo>
                <a:lnTo>
                  <a:pt x="8906" y="6740"/>
                </a:lnTo>
                <a:lnTo>
                  <a:pt x="9173" y="6327"/>
                </a:lnTo>
                <a:lnTo>
                  <a:pt x="9417" y="5962"/>
                </a:lnTo>
                <a:lnTo>
                  <a:pt x="9782" y="5499"/>
                </a:lnTo>
                <a:lnTo>
                  <a:pt x="10195" y="5086"/>
                </a:lnTo>
                <a:lnTo>
                  <a:pt x="10268" y="5013"/>
                </a:lnTo>
                <a:lnTo>
                  <a:pt x="10366" y="4940"/>
                </a:lnTo>
                <a:lnTo>
                  <a:pt x="10585" y="4818"/>
                </a:lnTo>
                <a:lnTo>
                  <a:pt x="10706" y="4891"/>
                </a:lnTo>
                <a:lnTo>
                  <a:pt x="10828" y="4915"/>
                </a:lnTo>
                <a:lnTo>
                  <a:pt x="10950" y="4940"/>
                </a:lnTo>
                <a:lnTo>
                  <a:pt x="11096" y="4915"/>
                </a:lnTo>
                <a:lnTo>
                  <a:pt x="11193" y="4867"/>
                </a:lnTo>
                <a:lnTo>
                  <a:pt x="11266" y="4794"/>
                </a:lnTo>
                <a:lnTo>
                  <a:pt x="11363" y="4721"/>
                </a:lnTo>
                <a:lnTo>
                  <a:pt x="11436" y="4648"/>
                </a:lnTo>
                <a:lnTo>
                  <a:pt x="11704" y="4964"/>
                </a:lnTo>
                <a:lnTo>
                  <a:pt x="11874" y="5183"/>
                </a:lnTo>
                <a:lnTo>
                  <a:pt x="11801" y="5305"/>
                </a:lnTo>
                <a:lnTo>
                  <a:pt x="11777" y="5426"/>
                </a:lnTo>
                <a:lnTo>
                  <a:pt x="11753" y="5548"/>
                </a:lnTo>
                <a:lnTo>
                  <a:pt x="11777" y="5694"/>
                </a:lnTo>
                <a:lnTo>
                  <a:pt x="11826" y="5816"/>
                </a:lnTo>
                <a:lnTo>
                  <a:pt x="11899" y="5913"/>
                </a:lnTo>
                <a:lnTo>
                  <a:pt x="12020" y="6010"/>
                </a:lnTo>
                <a:lnTo>
                  <a:pt x="12142" y="6059"/>
                </a:lnTo>
                <a:lnTo>
                  <a:pt x="12264" y="6108"/>
                </a:lnTo>
                <a:lnTo>
                  <a:pt x="12410" y="6108"/>
                </a:lnTo>
                <a:lnTo>
                  <a:pt x="12531" y="6083"/>
                </a:lnTo>
                <a:lnTo>
                  <a:pt x="12653" y="6035"/>
                </a:lnTo>
                <a:lnTo>
                  <a:pt x="12726" y="5986"/>
                </a:lnTo>
                <a:lnTo>
                  <a:pt x="12799" y="5913"/>
                </a:lnTo>
                <a:lnTo>
                  <a:pt x="12872" y="5840"/>
                </a:lnTo>
                <a:lnTo>
                  <a:pt x="12921" y="5743"/>
                </a:lnTo>
                <a:lnTo>
                  <a:pt x="12969" y="5548"/>
                </a:lnTo>
                <a:lnTo>
                  <a:pt x="12969" y="5329"/>
                </a:lnTo>
                <a:lnTo>
                  <a:pt x="12969" y="5280"/>
                </a:lnTo>
                <a:lnTo>
                  <a:pt x="13042" y="5256"/>
                </a:lnTo>
                <a:lnTo>
                  <a:pt x="13383" y="4915"/>
                </a:lnTo>
                <a:lnTo>
                  <a:pt x="13748" y="4575"/>
                </a:lnTo>
                <a:lnTo>
                  <a:pt x="14454" y="3942"/>
                </a:lnTo>
                <a:lnTo>
                  <a:pt x="15111" y="3309"/>
                </a:lnTo>
                <a:lnTo>
                  <a:pt x="15768" y="2677"/>
                </a:lnTo>
                <a:lnTo>
                  <a:pt x="15792" y="2652"/>
                </a:lnTo>
                <a:lnTo>
                  <a:pt x="15914" y="2701"/>
                </a:lnTo>
                <a:lnTo>
                  <a:pt x="16157" y="2701"/>
                </a:lnTo>
                <a:lnTo>
                  <a:pt x="16279" y="2652"/>
                </a:lnTo>
                <a:lnTo>
                  <a:pt x="16376" y="2579"/>
                </a:lnTo>
                <a:lnTo>
                  <a:pt x="16449" y="2506"/>
                </a:lnTo>
                <a:lnTo>
                  <a:pt x="16522" y="2409"/>
                </a:lnTo>
                <a:lnTo>
                  <a:pt x="16595" y="2312"/>
                </a:lnTo>
                <a:lnTo>
                  <a:pt x="16643" y="2215"/>
                </a:lnTo>
                <a:lnTo>
                  <a:pt x="16668" y="2093"/>
                </a:lnTo>
                <a:lnTo>
                  <a:pt x="16692" y="1996"/>
                </a:lnTo>
                <a:lnTo>
                  <a:pt x="16692" y="1874"/>
                </a:lnTo>
                <a:lnTo>
                  <a:pt x="16668" y="1777"/>
                </a:lnTo>
                <a:lnTo>
                  <a:pt x="16643" y="1679"/>
                </a:lnTo>
                <a:lnTo>
                  <a:pt x="16570" y="1606"/>
                </a:lnTo>
                <a:lnTo>
                  <a:pt x="16522" y="1533"/>
                </a:lnTo>
                <a:lnTo>
                  <a:pt x="16424" y="1460"/>
                </a:lnTo>
                <a:lnTo>
                  <a:pt x="16352" y="1436"/>
                </a:lnTo>
                <a:lnTo>
                  <a:pt x="16254" y="1412"/>
                </a:lnTo>
                <a:lnTo>
                  <a:pt x="16157" y="1387"/>
                </a:lnTo>
                <a:lnTo>
                  <a:pt x="16011" y="1363"/>
                </a:lnTo>
                <a:close/>
                <a:moveTo>
                  <a:pt x="195" y="0"/>
                </a:moveTo>
                <a:lnTo>
                  <a:pt x="146" y="49"/>
                </a:lnTo>
                <a:lnTo>
                  <a:pt x="98" y="73"/>
                </a:lnTo>
                <a:lnTo>
                  <a:pt x="49" y="195"/>
                </a:lnTo>
                <a:lnTo>
                  <a:pt x="0" y="317"/>
                </a:lnTo>
                <a:lnTo>
                  <a:pt x="0" y="438"/>
                </a:lnTo>
                <a:lnTo>
                  <a:pt x="0" y="584"/>
                </a:lnTo>
                <a:lnTo>
                  <a:pt x="25" y="876"/>
                </a:lnTo>
                <a:lnTo>
                  <a:pt x="49" y="1120"/>
                </a:lnTo>
                <a:lnTo>
                  <a:pt x="49" y="1947"/>
                </a:lnTo>
                <a:lnTo>
                  <a:pt x="25" y="2774"/>
                </a:lnTo>
                <a:lnTo>
                  <a:pt x="49" y="3601"/>
                </a:lnTo>
                <a:lnTo>
                  <a:pt x="25" y="4429"/>
                </a:lnTo>
                <a:lnTo>
                  <a:pt x="0" y="6108"/>
                </a:lnTo>
                <a:lnTo>
                  <a:pt x="0" y="6984"/>
                </a:lnTo>
                <a:lnTo>
                  <a:pt x="0" y="7860"/>
                </a:lnTo>
                <a:lnTo>
                  <a:pt x="73" y="9587"/>
                </a:lnTo>
                <a:lnTo>
                  <a:pt x="146" y="11315"/>
                </a:lnTo>
                <a:lnTo>
                  <a:pt x="171" y="12191"/>
                </a:lnTo>
                <a:lnTo>
                  <a:pt x="171" y="13067"/>
                </a:lnTo>
                <a:lnTo>
                  <a:pt x="195" y="13188"/>
                </a:lnTo>
                <a:lnTo>
                  <a:pt x="268" y="13261"/>
                </a:lnTo>
                <a:lnTo>
                  <a:pt x="317" y="13310"/>
                </a:lnTo>
                <a:lnTo>
                  <a:pt x="390" y="13310"/>
                </a:lnTo>
                <a:lnTo>
                  <a:pt x="900" y="13383"/>
                </a:lnTo>
                <a:lnTo>
                  <a:pt x="1898" y="13383"/>
                </a:lnTo>
                <a:lnTo>
                  <a:pt x="2409" y="13334"/>
                </a:lnTo>
                <a:lnTo>
                  <a:pt x="3431" y="13261"/>
                </a:lnTo>
                <a:lnTo>
                  <a:pt x="3942" y="13213"/>
                </a:lnTo>
                <a:lnTo>
                  <a:pt x="4453" y="13188"/>
                </a:lnTo>
                <a:lnTo>
                  <a:pt x="10025" y="13188"/>
                </a:lnTo>
                <a:lnTo>
                  <a:pt x="11169" y="13164"/>
                </a:lnTo>
                <a:lnTo>
                  <a:pt x="13432" y="13091"/>
                </a:lnTo>
                <a:lnTo>
                  <a:pt x="14575" y="13067"/>
                </a:lnTo>
                <a:lnTo>
                  <a:pt x="16741" y="13067"/>
                </a:lnTo>
                <a:lnTo>
                  <a:pt x="17276" y="13091"/>
                </a:lnTo>
                <a:lnTo>
                  <a:pt x="17544" y="13140"/>
                </a:lnTo>
                <a:lnTo>
                  <a:pt x="17811" y="13164"/>
                </a:lnTo>
                <a:lnTo>
                  <a:pt x="17933" y="13164"/>
                </a:lnTo>
                <a:lnTo>
                  <a:pt x="18030" y="13115"/>
                </a:lnTo>
                <a:lnTo>
                  <a:pt x="18103" y="13042"/>
                </a:lnTo>
                <a:lnTo>
                  <a:pt x="18152" y="12945"/>
                </a:lnTo>
                <a:lnTo>
                  <a:pt x="18152" y="12848"/>
                </a:lnTo>
                <a:lnTo>
                  <a:pt x="18128" y="12750"/>
                </a:lnTo>
                <a:lnTo>
                  <a:pt x="18055" y="12677"/>
                </a:lnTo>
                <a:lnTo>
                  <a:pt x="17957" y="12629"/>
                </a:lnTo>
                <a:lnTo>
                  <a:pt x="17495" y="12556"/>
                </a:lnTo>
                <a:lnTo>
                  <a:pt x="17008" y="12531"/>
                </a:lnTo>
                <a:lnTo>
                  <a:pt x="16084" y="12507"/>
                </a:lnTo>
                <a:lnTo>
                  <a:pt x="14940" y="12483"/>
                </a:lnTo>
                <a:lnTo>
                  <a:pt x="13821" y="12507"/>
                </a:lnTo>
                <a:lnTo>
                  <a:pt x="11534" y="12580"/>
                </a:lnTo>
                <a:lnTo>
                  <a:pt x="10414" y="12604"/>
                </a:lnTo>
                <a:lnTo>
                  <a:pt x="9271" y="12629"/>
                </a:lnTo>
                <a:lnTo>
                  <a:pt x="7032" y="12604"/>
                </a:lnTo>
                <a:lnTo>
                  <a:pt x="5913" y="12604"/>
                </a:lnTo>
                <a:lnTo>
                  <a:pt x="4818" y="12629"/>
                </a:lnTo>
                <a:lnTo>
                  <a:pt x="3796" y="12677"/>
                </a:lnTo>
                <a:lnTo>
                  <a:pt x="2774" y="12726"/>
                </a:lnTo>
                <a:lnTo>
                  <a:pt x="1752" y="12799"/>
                </a:lnTo>
                <a:lnTo>
                  <a:pt x="730" y="12848"/>
                </a:lnTo>
                <a:lnTo>
                  <a:pt x="681" y="11169"/>
                </a:lnTo>
                <a:lnTo>
                  <a:pt x="608" y="9490"/>
                </a:lnTo>
                <a:lnTo>
                  <a:pt x="535" y="7787"/>
                </a:lnTo>
                <a:lnTo>
                  <a:pt x="535" y="6959"/>
                </a:lnTo>
                <a:lnTo>
                  <a:pt x="535" y="6108"/>
                </a:lnTo>
                <a:lnTo>
                  <a:pt x="560" y="4356"/>
                </a:lnTo>
                <a:lnTo>
                  <a:pt x="560" y="2579"/>
                </a:lnTo>
                <a:lnTo>
                  <a:pt x="560" y="1752"/>
                </a:lnTo>
                <a:lnTo>
                  <a:pt x="584" y="1363"/>
                </a:lnTo>
                <a:lnTo>
                  <a:pt x="584" y="949"/>
                </a:lnTo>
                <a:lnTo>
                  <a:pt x="560" y="706"/>
                </a:lnTo>
                <a:lnTo>
                  <a:pt x="535" y="438"/>
                </a:lnTo>
                <a:lnTo>
                  <a:pt x="511" y="317"/>
                </a:lnTo>
                <a:lnTo>
                  <a:pt x="463" y="219"/>
                </a:lnTo>
                <a:lnTo>
                  <a:pt x="390" y="98"/>
                </a:lnTo>
                <a:lnTo>
                  <a:pt x="317" y="25"/>
                </a:lnTo>
                <a:lnTo>
                  <a:pt x="244" y="0"/>
                </a:lnTo>
                <a:close/>
              </a:path>
            </a:pathLst>
          </a:custGeom>
          <a:solidFill>
            <a:srgbClr val="FFCC81"/>
          </a:solidFill>
          <a:ln>
            <a:noFill/>
          </a:ln>
        </p:spPr>
        <p:txBody>
          <a:bodyPr lIns="91425" tIns="91425" rIns="91425" bIns="91425" anchor="ctr" anchorCtr="0">
            <a:noAutofit/>
          </a:bodyPr>
          <a:lstStyle/>
          <a:p>
            <a:pPr lvl="0">
              <a:spcBef>
                <a:spcPts val="0"/>
              </a:spcBef>
              <a:buNone/>
            </a:pPr>
            <a:endParaRPr>
              <a:solidFill>
                <a:srgbClr val="FF0000"/>
              </a:solidFill>
            </a:endParaRPr>
          </a:p>
        </p:txBody>
      </p:sp>
      <p:graphicFrame>
        <p:nvGraphicFramePr>
          <p:cNvPr id="9" name="Chart 8"/>
          <p:cNvGraphicFramePr>
            <a:graphicFrameLocks/>
          </p:cNvGraphicFramePr>
          <p:nvPr>
            <p:extLst>
              <p:ext uri="{D42A27DB-BD31-4B8C-83A1-F6EECF244321}">
                <p14:modId xmlns:p14="http://schemas.microsoft.com/office/powerpoint/2010/main" xmlns="" val="1816099401"/>
              </p:ext>
            </p:extLst>
          </p:nvPr>
        </p:nvGraphicFramePr>
        <p:xfrm>
          <a:off x="5589270" y="1531620"/>
          <a:ext cx="3554730" cy="34518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ext uri="{D42A27DB-BD31-4B8C-83A1-F6EECF244321}">
                <p14:modId xmlns:p14="http://schemas.microsoft.com/office/powerpoint/2010/main" xmlns="" val="2973861657"/>
              </p:ext>
            </p:extLst>
          </p:nvPr>
        </p:nvGraphicFramePr>
        <p:xfrm>
          <a:off x="62086" y="1531620"/>
          <a:ext cx="5412884" cy="345185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6025" y="967975"/>
            <a:ext cx="9156000" cy="857400"/>
          </a:xfrm>
          <a:prstGeom prst="rect">
            <a:avLst/>
          </a:prstGeom>
        </p:spPr>
        <p:txBody>
          <a:bodyPr lIns="91425" tIns="91425" rIns="91425" bIns="91425" anchor="t" anchorCtr="0">
            <a:noAutofit/>
          </a:bodyPr>
          <a:lstStyle/>
          <a:p>
            <a:pPr lvl="0" rtl="0">
              <a:spcBef>
                <a:spcPts val="0"/>
              </a:spcBef>
              <a:buNone/>
            </a:pPr>
            <a:r>
              <a:rPr lang="en" sz="2800" dirty="0" smtClean="0"/>
              <a:t>Activity in “Action”</a:t>
            </a:r>
            <a:endParaRPr lang="en" sz="2800" dirty="0"/>
          </a:p>
        </p:txBody>
      </p:sp>
      <p:sp>
        <p:nvSpPr>
          <p:cNvPr id="127" name="Shape 127"/>
          <p:cNvSpPr txBox="1">
            <a:spLocks noGrp="1"/>
          </p:cNvSpPr>
          <p:nvPr>
            <p:ph type="body" idx="1"/>
          </p:nvPr>
        </p:nvSpPr>
        <p:spPr>
          <a:xfrm>
            <a:off x="4520008" y="1990165"/>
            <a:ext cx="4044915" cy="2473972"/>
          </a:xfrm>
          <a:prstGeom prst="rect">
            <a:avLst/>
          </a:prstGeom>
        </p:spPr>
        <p:txBody>
          <a:bodyPr lIns="91425" tIns="91425" rIns="91425" bIns="91425" anchor="t" anchorCtr="0">
            <a:noAutofit/>
          </a:bodyPr>
          <a:lstStyle/>
          <a:p>
            <a:pPr marL="342900" indent="-342900">
              <a:spcAft>
                <a:spcPts val="1400"/>
              </a:spcAft>
            </a:pPr>
            <a:r>
              <a:rPr lang="en" dirty="0" smtClean="0"/>
              <a:t>Students brainstorm various designs.</a:t>
            </a:r>
          </a:p>
          <a:p>
            <a:pPr marL="342900" indent="-342900">
              <a:spcAft>
                <a:spcPts val="1400"/>
              </a:spcAft>
            </a:pPr>
            <a:r>
              <a:rPr lang="en" dirty="0" smtClean="0"/>
              <a:t>Teams work together to build their prototype.</a:t>
            </a:r>
          </a:p>
          <a:p>
            <a:pPr marL="342900" indent="-342900">
              <a:spcAft>
                <a:spcPts val="1400"/>
              </a:spcAft>
            </a:pPr>
            <a:r>
              <a:rPr lang="en" dirty="0" smtClean="0"/>
              <a:t>Teams put their structure to the ultimate drop test</a:t>
            </a:r>
            <a:endParaRPr lang="en" dirty="0"/>
          </a:p>
        </p:txBody>
      </p:sp>
      <p:sp>
        <p:nvSpPr>
          <p:cNvPr id="130" name="Shape 130"/>
          <p:cNvSpPr/>
          <p:nvPr/>
        </p:nvSpPr>
        <p:spPr>
          <a:xfrm>
            <a:off x="4221917" y="342184"/>
            <a:ext cx="700115" cy="625791"/>
          </a:xfrm>
          <a:custGeom>
            <a:avLst/>
            <a:gdLst/>
            <a:ahLst/>
            <a:cxnLst/>
            <a:rect l="0" t="0" r="0" b="0"/>
            <a:pathLst>
              <a:path w="17714" h="15647" extrusionOk="0">
                <a:moveTo>
                  <a:pt x="9806" y="2118"/>
                </a:moveTo>
                <a:lnTo>
                  <a:pt x="9782" y="2166"/>
                </a:lnTo>
                <a:lnTo>
                  <a:pt x="9757" y="2239"/>
                </a:lnTo>
                <a:lnTo>
                  <a:pt x="9757" y="2312"/>
                </a:lnTo>
                <a:lnTo>
                  <a:pt x="9782" y="2483"/>
                </a:lnTo>
                <a:lnTo>
                  <a:pt x="9855" y="2677"/>
                </a:lnTo>
                <a:lnTo>
                  <a:pt x="9903" y="2872"/>
                </a:lnTo>
                <a:lnTo>
                  <a:pt x="9952" y="2945"/>
                </a:lnTo>
                <a:lnTo>
                  <a:pt x="10001" y="2969"/>
                </a:lnTo>
                <a:lnTo>
                  <a:pt x="10049" y="2994"/>
                </a:lnTo>
                <a:lnTo>
                  <a:pt x="10122" y="3018"/>
                </a:lnTo>
                <a:lnTo>
                  <a:pt x="10195" y="2994"/>
                </a:lnTo>
                <a:lnTo>
                  <a:pt x="10244" y="2945"/>
                </a:lnTo>
                <a:lnTo>
                  <a:pt x="10293" y="2896"/>
                </a:lnTo>
                <a:lnTo>
                  <a:pt x="10293" y="2823"/>
                </a:lnTo>
                <a:lnTo>
                  <a:pt x="10293" y="2702"/>
                </a:lnTo>
                <a:lnTo>
                  <a:pt x="10244" y="2580"/>
                </a:lnTo>
                <a:lnTo>
                  <a:pt x="10171" y="2361"/>
                </a:lnTo>
                <a:lnTo>
                  <a:pt x="10122" y="2264"/>
                </a:lnTo>
                <a:lnTo>
                  <a:pt x="10049" y="2191"/>
                </a:lnTo>
                <a:lnTo>
                  <a:pt x="9952" y="2118"/>
                </a:lnTo>
                <a:close/>
                <a:moveTo>
                  <a:pt x="13821" y="2312"/>
                </a:moveTo>
                <a:lnTo>
                  <a:pt x="13748" y="2385"/>
                </a:lnTo>
                <a:lnTo>
                  <a:pt x="13602" y="2531"/>
                </a:lnTo>
                <a:lnTo>
                  <a:pt x="13456" y="2677"/>
                </a:lnTo>
                <a:lnTo>
                  <a:pt x="13407" y="2775"/>
                </a:lnTo>
                <a:lnTo>
                  <a:pt x="13383" y="2872"/>
                </a:lnTo>
                <a:lnTo>
                  <a:pt x="13407" y="2921"/>
                </a:lnTo>
                <a:lnTo>
                  <a:pt x="13431" y="2945"/>
                </a:lnTo>
                <a:lnTo>
                  <a:pt x="13456" y="2994"/>
                </a:lnTo>
                <a:lnTo>
                  <a:pt x="13504" y="3018"/>
                </a:lnTo>
                <a:lnTo>
                  <a:pt x="13602" y="3018"/>
                </a:lnTo>
                <a:lnTo>
                  <a:pt x="13699" y="2969"/>
                </a:lnTo>
                <a:lnTo>
                  <a:pt x="13796" y="2921"/>
                </a:lnTo>
                <a:lnTo>
                  <a:pt x="13894" y="2848"/>
                </a:lnTo>
                <a:lnTo>
                  <a:pt x="14040" y="2702"/>
                </a:lnTo>
                <a:lnTo>
                  <a:pt x="14113" y="2604"/>
                </a:lnTo>
                <a:lnTo>
                  <a:pt x="14137" y="2507"/>
                </a:lnTo>
                <a:lnTo>
                  <a:pt x="14113" y="2434"/>
                </a:lnTo>
                <a:lnTo>
                  <a:pt x="14064" y="2361"/>
                </a:lnTo>
                <a:lnTo>
                  <a:pt x="13991" y="2312"/>
                </a:lnTo>
                <a:close/>
                <a:moveTo>
                  <a:pt x="15232" y="4600"/>
                </a:moveTo>
                <a:lnTo>
                  <a:pt x="15037" y="4648"/>
                </a:lnTo>
                <a:lnTo>
                  <a:pt x="14867" y="4697"/>
                </a:lnTo>
                <a:lnTo>
                  <a:pt x="14672" y="4770"/>
                </a:lnTo>
                <a:lnTo>
                  <a:pt x="14575" y="4794"/>
                </a:lnTo>
                <a:lnTo>
                  <a:pt x="14478" y="4843"/>
                </a:lnTo>
                <a:lnTo>
                  <a:pt x="14429" y="4916"/>
                </a:lnTo>
                <a:lnTo>
                  <a:pt x="14429" y="4965"/>
                </a:lnTo>
                <a:lnTo>
                  <a:pt x="14453" y="5038"/>
                </a:lnTo>
                <a:lnTo>
                  <a:pt x="14502" y="5086"/>
                </a:lnTo>
                <a:lnTo>
                  <a:pt x="14721" y="5135"/>
                </a:lnTo>
                <a:lnTo>
                  <a:pt x="14964" y="5135"/>
                </a:lnTo>
                <a:lnTo>
                  <a:pt x="15086" y="5111"/>
                </a:lnTo>
                <a:lnTo>
                  <a:pt x="15183" y="5086"/>
                </a:lnTo>
                <a:lnTo>
                  <a:pt x="15281" y="5038"/>
                </a:lnTo>
                <a:lnTo>
                  <a:pt x="15378" y="4965"/>
                </a:lnTo>
                <a:lnTo>
                  <a:pt x="15402" y="4916"/>
                </a:lnTo>
                <a:lnTo>
                  <a:pt x="15427" y="4867"/>
                </a:lnTo>
                <a:lnTo>
                  <a:pt x="15427" y="4794"/>
                </a:lnTo>
                <a:lnTo>
                  <a:pt x="15427" y="4746"/>
                </a:lnTo>
                <a:lnTo>
                  <a:pt x="15402" y="4673"/>
                </a:lnTo>
                <a:lnTo>
                  <a:pt x="15354" y="4648"/>
                </a:lnTo>
                <a:lnTo>
                  <a:pt x="15305" y="4624"/>
                </a:lnTo>
                <a:lnTo>
                  <a:pt x="15232" y="4600"/>
                </a:lnTo>
                <a:close/>
                <a:moveTo>
                  <a:pt x="9052" y="4721"/>
                </a:moveTo>
                <a:lnTo>
                  <a:pt x="8954" y="4746"/>
                </a:lnTo>
                <a:lnTo>
                  <a:pt x="8711" y="4794"/>
                </a:lnTo>
                <a:lnTo>
                  <a:pt x="8516" y="4819"/>
                </a:lnTo>
                <a:lnTo>
                  <a:pt x="8419" y="4867"/>
                </a:lnTo>
                <a:lnTo>
                  <a:pt x="8346" y="4916"/>
                </a:lnTo>
                <a:lnTo>
                  <a:pt x="8273" y="4989"/>
                </a:lnTo>
                <a:lnTo>
                  <a:pt x="8249" y="5062"/>
                </a:lnTo>
                <a:lnTo>
                  <a:pt x="8273" y="5159"/>
                </a:lnTo>
                <a:lnTo>
                  <a:pt x="8297" y="5184"/>
                </a:lnTo>
                <a:lnTo>
                  <a:pt x="8346" y="5208"/>
                </a:lnTo>
                <a:lnTo>
                  <a:pt x="8443" y="5257"/>
                </a:lnTo>
                <a:lnTo>
                  <a:pt x="8930" y="5257"/>
                </a:lnTo>
                <a:lnTo>
                  <a:pt x="9076" y="5232"/>
                </a:lnTo>
                <a:lnTo>
                  <a:pt x="9198" y="5184"/>
                </a:lnTo>
                <a:lnTo>
                  <a:pt x="9319" y="5086"/>
                </a:lnTo>
                <a:lnTo>
                  <a:pt x="9344" y="5038"/>
                </a:lnTo>
                <a:lnTo>
                  <a:pt x="9344" y="4989"/>
                </a:lnTo>
                <a:lnTo>
                  <a:pt x="9319" y="4892"/>
                </a:lnTo>
                <a:lnTo>
                  <a:pt x="9246" y="4794"/>
                </a:lnTo>
                <a:lnTo>
                  <a:pt x="9173" y="4746"/>
                </a:lnTo>
                <a:lnTo>
                  <a:pt x="9052" y="4721"/>
                </a:lnTo>
                <a:close/>
                <a:moveTo>
                  <a:pt x="11801" y="3505"/>
                </a:moveTo>
                <a:lnTo>
                  <a:pt x="12020" y="3529"/>
                </a:lnTo>
                <a:lnTo>
                  <a:pt x="12263" y="3578"/>
                </a:lnTo>
                <a:lnTo>
                  <a:pt x="12482" y="3651"/>
                </a:lnTo>
                <a:lnTo>
                  <a:pt x="12701" y="3772"/>
                </a:lnTo>
                <a:lnTo>
                  <a:pt x="12872" y="3918"/>
                </a:lnTo>
                <a:lnTo>
                  <a:pt x="13042" y="4089"/>
                </a:lnTo>
                <a:lnTo>
                  <a:pt x="13212" y="4283"/>
                </a:lnTo>
                <a:lnTo>
                  <a:pt x="13334" y="4478"/>
                </a:lnTo>
                <a:lnTo>
                  <a:pt x="13431" y="4697"/>
                </a:lnTo>
                <a:lnTo>
                  <a:pt x="13480" y="4867"/>
                </a:lnTo>
                <a:lnTo>
                  <a:pt x="13504" y="5038"/>
                </a:lnTo>
                <a:lnTo>
                  <a:pt x="13504" y="5208"/>
                </a:lnTo>
                <a:lnTo>
                  <a:pt x="13480" y="5378"/>
                </a:lnTo>
                <a:lnTo>
                  <a:pt x="13456" y="5549"/>
                </a:lnTo>
                <a:lnTo>
                  <a:pt x="13407" y="5719"/>
                </a:lnTo>
                <a:lnTo>
                  <a:pt x="13334" y="5889"/>
                </a:lnTo>
                <a:lnTo>
                  <a:pt x="13237" y="6035"/>
                </a:lnTo>
                <a:lnTo>
                  <a:pt x="13139" y="6181"/>
                </a:lnTo>
                <a:lnTo>
                  <a:pt x="13042" y="6303"/>
                </a:lnTo>
                <a:lnTo>
                  <a:pt x="12920" y="6425"/>
                </a:lnTo>
                <a:lnTo>
                  <a:pt x="12774" y="6546"/>
                </a:lnTo>
                <a:lnTo>
                  <a:pt x="12628" y="6644"/>
                </a:lnTo>
                <a:lnTo>
                  <a:pt x="12482" y="6741"/>
                </a:lnTo>
                <a:lnTo>
                  <a:pt x="12336" y="6814"/>
                </a:lnTo>
                <a:lnTo>
                  <a:pt x="12166" y="6863"/>
                </a:lnTo>
                <a:lnTo>
                  <a:pt x="11996" y="6911"/>
                </a:lnTo>
                <a:lnTo>
                  <a:pt x="11801" y="6936"/>
                </a:lnTo>
                <a:lnTo>
                  <a:pt x="11631" y="6936"/>
                </a:lnTo>
                <a:lnTo>
                  <a:pt x="11485" y="6911"/>
                </a:lnTo>
                <a:lnTo>
                  <a:pt x="11315" y="6863"/>
                </a:lnTo>
                <a:lnTo>
                  <a:pt x="11169" y="6814"/>
                </a:lnTo>
                <a:lnTo>
                  <a:pt x="11023" y="6741"/>
                </a:lnTo>
                <a:lnTo>
                  <a:pt x="10901" y="6644"/>
                </a:lnTo>
                <a:lnTo>
                  <a:pt x="10779" y="6546"/>
                </a:lnTo>
                <a:lnTo>
                  <a:pt x="10658" y="6425"/>
                </a:lnTo>
                <a:lnTo>
                  <a:pt x="10560" y="6303"/>
                </a:lnTo>
                <a:lnTo>
                  <a:pt x="10463" y="6157"/>
                </a:lnTo>
                <a:lnTo>
                  <a:pt x="10317" y="5865"/>
                </a:lnTo>
                <a:lnTo>
                  <a:pt x="10195" y="5524"/>
                </a:lnTo>
                <a:lnTo>
                  <a:pt x="10147" y="5208"/>
                </a:lnTo>
                <a:lnTo>
                  <a:pt x="10147" y="4892"/>
                </a:lnTo>
                <a:lnTo>
                  <a:pt x="10195" y="4575"/>
                </a:lnTo>
                <a:lnTo>
                  <a:pt x="10244" y="4405"/>
                </a:lnTo>
                <a:lnTo>
                  <a:pt x="10317" y="4259"/>
                </a:lnTo>
                <a:lnTo>
                  <a:pt x="10414" y="4089"/>
                </a:lnTo>
                <a:lnTo>
                  <a:pt x="10560" y="3943"/>
                </a:lnTo>
                <a:lnTo>
                  <a:pt x="10901" y="3772"/>
                </a:lnTo>
                <a:lnTo>
                  <a:pt x="11242" y="3602"/>
                </a:lnTo>
                <a:lnTo>
                  <a:pt x="11436" y="3553"/>
                </a:lnTo>
                <a:lnTo>
                  <a:pt x="11607" y="3529"/>
                </a:lnTo>
                <a:lnTo>
                  <a:pt x="11801" y="3505"/>
                </a:lnTo>
                <a:close/>
                <a:moveTo>
                  <a:pt x="11753" y="2969"/>
                </a:moveTo>
                <a:lnTo>
                  <a:pt x="11461" y="2994"/>
                </a:lnTo>
                <a:lnTo>
                  <a:pt x="11169" y="3042"/>
                </a:lnTo>
                <a:lnTo>
                  <a:pt x="10901" y="3115"/>
                </a:lnTo>
                <a:lnTo>
                  <a:pt x="10633" y="3237"/>
                </a:lnTo>
                <a:lnTo>
                  <a:pt x="10390" y="3407"/>
                </a:lnTo>
                <a:lnTo>
                  <a:pt x="10195" y="3578"/>
                </a:lnTo>
                <a:lnTo>
                  <a:pt x="10074" y="3724"/>
                </a:lnTo>
                <a:lnTo>
                  <a:pt x="9952" y="3845"/>
                </a:lnTo>
                <a:lnTo>
                  <a:pt x="9830" y="4040"/>
                </a:lnTo>
                <a:lnTo>
                  <a:pt x="9757" y="4235"/>
                </a:lnTo>
                <a:lnTo>
                  <a:pt x="9684" y="4429"/>
                </a:lnTo>
                <a:lnTo>
                  <a:pt x="9636" y="4648"/>
                </a:lnTo>
                <a:lnTo>
                  <a:pt x="9611" y="4843"/>
                </a:lnTo>
                <a:lnTo>
                  <a:pt x="9611" y="5062"/>
                </a:lnTo>
                <a:lnTo>
                  <a:pt x="9611" y="5281"/>
                </a:lnTo>
                <a:lnTo>
                  <a:pt x="9636" y="5476"/>
                </a:lnTo>
                <a:lnTo>
                  <a:pt x="9684" y="5719"/>
                </a:lnTo>
                <a:lnTo>
                  <a:pt x="9757" y="5962"/>
                </a:lnTo>
                <a:lnTo>
                  <a:pt x="9830" y="6181"/>
                </a:lnTo>
                <a:lnTo>
                  <a:pt x="9952" y="6376"/>
                </a:lnTo>
                <a:lnTo>
                  <a:pt x="10074" y="6571"/>
                </a:lnTo>
                <a:lnTo>
                  <a:pt x="10220" y="6765"/>
                </a:lnTo>
                <a:lnTo>
                  <a:pt x="10366" y="6911"/>
                </a:lnTo>
                <a:lnTo>
                  <a:pt x="10536" y="7057"/>
                </a:lnTo>
                <a:lnTo>
                  <a:pt x="10731" y="7203"/>
                </a:lnTo>
                <a:lnTo>
                  <a:pt x="10925" y="7301"/>
                </a:lnTo>
                <a:lnTo>
                  <a:pt x="11120" y="7374"/>
                </a:lnTo>
                <a:lnTo>
                  <a:pt x="11363" y="7447"/>
                </a:lnTo>
                <a:lnTo>
                  <a:pt x="11582" y="7471"/>
                </a:lnTo>
                <a:lnTo>
                  <a:pt x="11826" y="7471"/>
                </a:lnTo>
                <a:lnTo>
                  <a:pt x="12069" y="7447"/>
                </a:lnTo>
                <a:lnTo>
                  <a:pt x="12312" y="7398"/>
                </a:lnTo>
                <a:lnTo>
                  <a:pt x="12531" y="7349"/>
                </a:lnTo>
                <a:lnTo>
                  <a:pt x="12750" y="7252"/>
                </a:lnTo>
                <a:lnTo>
                  <a:pt x="12945" y="7130"/>
                </a:lnTo>
                <a:lnTo>
                  <a:pt x="13139" y="6984"/>
                </a:lnTo>
                <a:lnTo>
                  <a:pt x="13310" y="6838"/>
                </a:lnTo>
                <a:lnTo>
                  <a:pt x="13480" y="6644"/>
                </a:lnTo>
                <a:lnTo>
                  <a:pt x="13602" y="6473"/>
                </a:lnTo>
                <a:lnTo>
                  <a:pt x="13723" y="6254"/>
                </a:lnTo>
                <a:lnTo>
                  <a:pt x="13821" y="6060"/>
                </a:lnTo>
                <a:lnTo>
                  <a:pt x="13894" y="5841"/>
                </a:lnTo>
                <a:lnTo>
                  <a:pt x="13967" y="5597"/>
                </a:lnTo>
                <a:lnTo>
                  <a:pt x="13991" y="5378"/>
                </a:lnTo>
                <a:lnTo>
                  <a:pt x="14015" y="5135"/>
                </a:lnTo>
                <a:lnTo>
                  <a:pt x="13991" y="4916"/>
                </a:lnTo>
                <a:lnTo>
                  <a:pt x="13942" y="4673"/>
                </a:lnTo>
                <a:lnTo>
                  <a:pt x="13894" y="4454"/>
                </a:lnTo>
                <a:lnTo>
                  <a:pt x="13772" y="4210"/>
                </a:lnTo>
                <a:lnTo>
                  <a:pt x="13626" y="3967"/>
                </a:lnTo>
                <a:lnTo>
                  <a:pt x="13456" y="3748"/>
                </a:lnTo>
                <a:lnTo>
                  <a:pt x="13261" y="3553"/>
                </a:lnTo>
                <a:lnTo>
                  <a:pt x="13042" y="3383"/>
                </a:lnTo>
                <a:lnTo>
                  <a:pt x="12799" y="3237"/>
                </a:lnTo>
                <a:lnTo>
                  <a:pt x="12555" y="3115"/>
                </a:lnTo>
                <a:lnTo>
                  <a:pt x="12288" y="3042"/>
                </a:lnTo>
                <a:lnTo>
                  <a:pt x="12045" y="2994"/>
                </a:lnTo>
                <a:lnTo>
                  <a:pt x="11753" y="2969"/>
                </a:lnTo>
                <a:close/>
                <a:moveTo>
                  <a:pt x="9903" y="7057"/>
                </a:moveTo>
                <a:lnTo>
                  <a:pt x="9806" y="7082"/>
                </a:lnTo>
                <a:lnTo>
                  <a:pt x="9733" y="7130"/>
                </a:lnTo>
                <a:lnTo>
                  <a:pt x="9587" y="7276"/>
                </a:lnTo>
                <a:lnTo>
                  <a:pt x="9465" y="7471"/>
                </a:lnTo>
                <a:lnTo>
                  <a:pt x="9392" y="7641"/>
                </a:lnTo>
                <a:lnTo>
                  <a:pt x="9368" y="7739"/>
                </a:lnTo>
                <a:lnTo>
                  <a:pt x="9392" y="7836"/>
                </a:lnTo>
                <a:lnTo>
                  <a:pt x="9441" y="7909"/>
                </a:lnTo>
                <a:lnTo>
                  <a:pt x="9514" y="7958"/>
                </a:lnTo>
                <a:lnTo>
                  <a:pt x="9587" y="7982"/>
                </a:lnTo>
                <a:lnTo>
                  <a:pt x="9684" y="7958"/>
                </a:lnTo>
                <a:lnTo>
                  <a:pt x="9757" y="7909"/>
                </a:lnTo>
                <a:lnTo>
                  <a:pt x="9806" y="7812"/>
                </a:lnTo>
                <a:lnTo>
                  <a:pt x="9879" y="7690"/>
                </a:lnTo>
                <a:lnTo>
                  <a:pt x="9952" y="7568"/>
                </a:lnTo>
                <a:lnTo>
                  <a:pt x="10098" y="7301"/>
                </a:lnTo>
                <a:lnTo>
                  <a:pt x="10098" y="7252"/>
                </a:lnTo>
                <a:lnTo>
                  <a:pt x="10098" y="7203"/>
                </a:lnTo>
                <a:lnTo>
                  <a:pt x="10074" y="7106"/>
                </a:lnTo>
                <a:lnTo>
                  <a:pt x="10001" y="7057"/>
                </a:lnTo>
                <a:close/>
                <a:moveTo>
                  <a:pt x="13504" y="7276"/>
                </a:moveTo>
                <a:lnTo>
                  <a:pt x="13456" y="7301"/>
                </a:lnTo>
                <a:lnTo>
                  <a:pt x="13407" y="7349"/>
                </a:lnTo>
                <a:lnTo>
                  <a:pt x="13383" y="7422"/>
                </a:lnTo>
                <a:lnTo>
                  <a:pt x="13383" y="7544"/>
                </a:lnTo>
                <a:lnTo>
                  <a:pt x="13407" y="7666"/>
                </a:lnTo>
                <a:lnTo>
                  <a:pt x="13456" y="7787"/>
                </a:lnTo>
                <a:lnTo>
                  <a:pt x="13504" y="7909"/>
                </a:lnTo>
                <a:lnTo>
                  <a:pt x="13602" y="8006"/>
                </a:lnTo>
                <a:lnTo>
                  <a:pt x="13723" y="8104"/>
                </a:lnTo>
                <a:lnTo>
                  <a:pt x="13821" y="8177"/>
                </a:lnTo>
                <a:lnTo>
                  <a:pt x="13918" y="8201"/>
                </a:lnTo>
                <a:lnTo>
                  <a:pt x="14015" y="8201"/>
                </a:lnTo>
                <a:lnTo>
                  <a:pt x="14088" y="8152"/>
                </a:lnTo>
                <a:lnTo>
                  <a:pt x="14137" y="8079"/>
                </a:lnTo>
                <a:lnTo>
                  <a:pt x="14161" y="8006"/>
                </a:lnTo>
                <a:lnTo>
                  <a:pt x="14161" y="7909"/>
                </a:lnTo>
                <a:lnTo>
                  <a:pt x="14137" y="7836"/>
                </a:lnTo>
                <a:lnTo>
                  <a:pt x="14064" y="7763"/>
                </a:lnTo>
                <a:lnTo>
                  <a:pt x="13918" y="7666"/>
                </a:lnTo>
                <a:lnTo>
                  <a:pt x="13821" y="7520"/>
                </a:lnTo>
                <a:lnTo>
                  <a:pt x="13699" y="7374"/>
                </a:lnTo>
                <a:lnTo>
                  <a:pt x="13650" y="7325"/>
                </a:lnTo>
                <a:lnTo>
                  <a:pt x="13553" y="7276"/>
                </a:lnTo>
                <a:close/>
                <a:moveTo>
                  <a:pt x="2312" y="11242"/>
                </a:moveTo>
                <a:lnTo>
                  <a:pt x="2287" y="11267"/>
                </a:lnTo>
                <a:lnTo>
                  <a:pt x="2263" y="11291"/>
                </a:lnTo>
                <a:lnTo>
                  <a:pt x="2287" y="11437"/>
                </a:lnTo>
                <a:lnTo>
                  <a:pt x="2312" y="11559"/>
                </a:lnTo>
                <a:lnTo>
                  <a:pt x="2360" y="11705"/>
                </a:lnTo>
                <a:lnTo>
                  <a:pt x="2409" y="11826"/>
                </a:lnTo>
                <a:lnTo>
                  <a:pt x="2555" y="12070"/>
                </a:lnTo>
                <a:lnTo>
                  <a:pt x="2701" y="12313"/>
                </a:lnTo>
                <a:lnTo>
                  <a:pt x="2871" y="12556"/>
                </a:lnTo>
                <a:lnTo>
                  <a:pt x="3042" y="12800"/>
                </a:lnTo>
                <a:lnTo>
                  <a:pt x="3236" y="13019"/>
                </a:lnTo>
                <a:lnTo>
                  <a:pt x="3455" y="13238"/>
                </a:lnTo>
                <a:lnTo>
                  <a:pt x="3528" y="13262"/>
                </a:lnTo>
                <a:lnTo>
                  <a:pt x="3650" y="13262"/>
                </a:lnTo>
                <a:lnTo>
                  <a:pt x="3699" y="13213"/>
                </a:lnTo>
                <a:lnTo>
                  <a:pt x="3747" y="13165"/>
                </a:lnTo>
                <a:lnTo>
                  <a:pt x="3772" y="13092"/>
                </a:lnTo>
                <a:lnTo>
                  <a:pt x="3747" y="13043"/>
                </a:lnTo>
                <a:lnTo>
                  <a:pt x="3699" y="12970"/>
                </a:lnTo>
                <a:lnTo>
                  <a:pt x="3504" y="12751"/>
                </a:lnTo>
                <a:lnTo>
                  <a:pt x="3309" y="12532"/>
                </a:lnTo>
                <a:lnTo>
                  <a:pt x="2944" y="12045"/>
                </a:lnTo>
                <a:lnTo>
                  <a:pt x="2652" y="11632"/>
                </a:lnTo>
                <a:lnTo>
                  <a:pt x="2506" y="11437"/>
                </a:lnTo>
                <a:lnTo>
                  <a:pt x="2336" y="11267"/>
                </a:lnTo>
                <a:lnTo>
                  <a:pt x="2312" y="11242"/>
                </a:lnTo>
                <a:close/>
                <a:moveTo>
                  <a:pt x="2336" y="12678"/>
                </a:moveTo>
                <a:lnTo>
                  <a:pt x="2287" y="12702"/>
                </a:lnTo>
                <a:lnTo>
                  <a:pt x="2263" y="12751"/>
                </a:lnTo>
                <a:lnTo>
                  <a:pt x="2239" y="12800"/>
                </a:lnTo>
                <a:lnTo>
                  <a:pt x="2287" y="12897"/>
                </a:lnTo>
                <a:lnTo>
                  <a:pt x="2360" y="13019"/>
                </a:lnTo>
                <a:lnTo>
                  <a:pt x="2531" y="13213"/>
                </a:lnTo>
                <a:lnTo>
                  <a:pt x="2604" y="13286"/>
                </a:lnTo>
                <a:lnTo>
                  <a:pt x="2725" y="13384"/>
                </a:lnTo>
                <a:lnTo>
                  <a:pt x="2823" y="13432"/>
                </a:lnTo>
                <a:lnTo>
                  <a:pt x="2896" y="13457"/>
                </a:lnTo>
                <a:lnTo>
                  <a:pt x="2944" y="13457"/>
                </a:lnTo>
                <a:lnTo>
                  <a:pt x="3017" y="13408"/>
                </a:lnTo>
                <a:lnTo>
                  <a:pt x="3042" y="13359"/>
                </a:lnTo>
                <a:lnTo>
                  <a:pt x="3066" y="13286"/>
                </a:lnTo>
                <a:lnTo>
                  <a:pt x="3042" y="13238"/>
                </a:lnTo>
                <a:lnTo>
                  <a:pt x="2969" y="13165"/>
                </a:lnTo>
                <a:lnTo>
                  <a:pt x="2896" y="13116"/>
                </a:lnTo>
                <a:lnTo>
                  <a:pt x="2750" y="12994"/>
                </a:lnTo>
                <a:lnTo>
                  <a:pt x="2579" y="12824"/>
                </a:lnTo>
                <a:lnTo>
                  <a:pt x="2482" y="12727"/>
                </a:lnTo>
                <a:lnTo>
                  <a:pt x="2385" y="12678"/>
                </a:lnTo>
                <a:close/>
                <a:moveTo>
                  <a:pt x="5645" y="6084"/>
                </a:moveTo>
                <a:lnTo>
                  <a:pt x="5499" y="6108"/>
                </a:lnTo>
                <a:lnTo>
                  <a:pt x="5353" y="6157"/>
                </a:lnTo>
                <a:lnTo>
                  <a:pt x="5231" y="6230"/>
                </a:lnTo>
                <a:lnTo>
                  <a:pt x="5085" y="6327"/>
                </a:lnTo>
                <a:lnTo>
                  <a:pt x="4818" y="6546"/>
                </a:lnTo>
                <a:lnTo>
                  <a:pt x="4599" y="6790"/>
                </a:lnTo>
                <a:lnTo>
                  <a:pt x="4355" y="7082"/>
                </a:lnTo>
                <a:lnTo>
                  <a:pt x="4161" y="7349"/>
                </a:lnTo>
                <a:lnTo>
                  <a:pt x="3796" y="7860"/>
                </a:lnTo>
                <a:lnTo>
                  <a:pt x="3382" y="8420"/>
                </a:lnTo>
                <a:lnTo>
                  <a:pt x="3163" y="8688"/>
                </a:lnTo>
                <a:lnTo>
                  <a:pt x="2920" y="8931"/>
                </a:lnTo>
                <a:lnTo>
                  <a:pt x="2433" y="9393"/>
                </a:lnTo>
                <a:lnTo>
                  <a:pt x="2190" y="9636"/>
                </a:lnTo>
                <a:lnTo>
                  <a:pt x="1971" y="9880"/>
                </a:lnTo>
                <a:lnTo>
                  <a:pt x="1922" y="9953"/>
                </a:lnTo>
                <a:lnTo>
                  <a:pt x="1922" y="10050"/>
                </a:lnTo>
                <a:lnTo>
                  <a:pt x="1922" y="10123"/>
                </a:lnTo>
                <a:lnTo>
                  <a:pt x="1971" y="10172"/>
                </a:lnTo>
                <a:lnTo>
                  <a:pt x="2044" y="10220"/>
                </a:lnTo>
                <a:lnTo>
                  <a:pt x="2117" y="10245"/>
                </a:lnTo>
                <a:lnTo>
                  <a:pt x="2190" y="10245"/>
                </a:lnTo>
                <a:lnTo>
                  <a:pt x="2263" y="10196"/>
                </a:lnTo>
                <a:lnTo>
                  <a:pt x="2312" y="10147"/>
                </a:lnTo>
                <a:lnTo>
                  <a:pt x="2360" y="10293"/>
                </a:lnTo>
                <a:lnTo>
                  <a:pt x="2409" y="10439"/>
                </a:lnTo>
                <a:lnTo>
                  <a:pt x="2555" y="10756"/>
                </a:lnTo>
                <a:lnTo>
                  <a:pt x="2823" y="11169"/>
                </a:lnTo>
                <a:lnTo>
                  <a:pt x="3042" y="11583"/>
                </a:lnTo>
                <a:lnTo>
                  <a:pt x="3309" y="12021"/>
                </a:lnTo>
                <a:lnTo>
                  <a:pt x="3455" y="12240"/>
                </a:lnTo>
                <a:lnTo>
                  <a:pt x="3601" y="12435"/>
                </a:lnTo>
                <a:lnTo>
                  <a:pt x="3772" y="12605"/>
                </a:lnTo>
                <a:lnTo>
                  <a:pt x="3942" y="12751"/>
                </a:lnTo>
                <a:lnTo>
                  <a:pt x="4015" y="12775"/>
                </a:lnTo>
                <a:lnTo>
                  <a:pt x="4088" y="12775"/>
                </a:lnTo>
                <a:lnTo>
                  <a:pt x="4161" y="12751"/>
                </a:lnTo>
                <a:lnTo>
                  <a:pt x="4209" y="12727"/>
                </a:lnTo>
                <a:lnTo>
                  <a:pt x="4282" y="12629"/>
                </a:lnTo>
                <a:lnTo>
                  <a:pt x="4282" y="12556"/>
                </a:lnTo>
                <a:lnTo>
                  <a:pt x="4282" y="12508"/>
                </a:lnTo>
                <a:lnTo>
                  <a:pt x="4258" y="12459"/>
                </a:lnTo>
                <a:lnTo>
                  <a:pt x="4209" y="12410"/>
                </a:lnTo>
                <a:lnTo>
                  <a:pt x="4039" y="12240"/>
                </a:lnTo>
                <a:lnTo>
                  <a:pt x="3893" y="12070"/>
                </a:lnTo>
                <a:lnTo>
                  <a:pt x="3626" y="11680"/>
                </a:lnTo>
                <a:lnTo>
                  <a:pt x="3358" y="11291"/>
                </a:lnTo>
                <a:lnTo>
                  <a:pt x="3139" y="10877"/>
                </a:lnTo>
                <a:lnTo>
                  <a:pt x="2920" y="10464"/>
                </a:lnTo>
                <a:lnTo>
                  <a:pt x="2750" y="10172"/>
                </a:lnTo>
                <a:lnTo>
                  <a:pt x="2579" y="9928"/>
                </a:lnTo>
                <a:lnTo>
                  <a:pt x="2920" y="9612"/>
                </a:lnTo>
                <a:lnTo>
                  <a:pt x="3066" y="9904"/>
                </a:lnTo>
                <a:lnTo>
                  <a:pt x="3212" y="10172"/>
                </a:lnTo>
                <a:lnTo>
                  <a:pt x="3528" y="10658"/>
                </a:lnTo>
                <a:lnTo>
                  <a:pt x="3747" y="10999"/>
                </a:lnTo>
                <a:lnTo>
                  <a:pt x="3966" y="11340"/>
                </a:lnTo>
                <a:lnTo>
                  <a:pt x="4112" y="11510"/>
                </a:lnTo>
                <a:lnTo>
                  <a:pt x="4234" y="11656"/>
                </a:lnTo>
                <a:lnTo>
                  <a:pt x="4380" y="11778"/>
                </a:lnTo>
                <a:lnTo>
                  <a:pt x="4550" y="11875"/>
                </a:lnTo>
                <a:lnTo>
                  <a:pt x="4623" y="11899"/>
                </a:lnTo>
                <a:lnTo>
                  <a:pt x="4672" y="11899"/>
                </a:lnTo>
                <a:lnTo>
                  <a:pt x="4745" y="11875"/>
                </a:lnTo>
                <a:lnTo>
                  <a:pt x="4793" y="11851"/>
                </a:lnTo>
                <a:lnTo>
                  <a:pt x="4842" y="11778"/>
                </a:lnTo>
                <a:lnTo>
                  <a:pt x="4866" y="11729"/>
                </a:lnTo>
                <a:lnTo>
                  <a:pt x="4866" y="11656"/>
                </a:lnTo>
                <a:lnTo>
                  <a:pt x="4842" y="11607"/>
                </a:lnTo>
                <a:lnTo>
                  <a:pt x="4599" y="11267"/>
                </a:lnTo>
                <a:lnTo>
                  <a:pt x="4331" y="10950"/>
                </a:lnTo>
                <a:lnTo>
                  <a:pt x="4088" y="10634"/>
                </a:lnTo>
                <a:lnTo>
                  <a:pt x="3845" y="10318"/>
                </a:lnTo>
                <a:lnTo>
                  <a:pt x="3528" y="9855"/>
                </a:lnTo>
                <a:lnTo>
                  <a:pt x="3334" y="9612"/>
                </a:lnTo>
                <a:lnTo>
                  <a:pt x="3139" y="9417"/>
                </a:lnTo>
                <a:lnTo>
                  <a:pt x="3480" y="9077"/>
                </a:lnTo>
                <a:lnTo>
                  <a:pt x="3577" y="9223"/>
                </a:lnTo>
                <a:lnTo>
                  <a:pt x="3674" y="9344"/>
                </a:lnTo>
                <a:lnTo>
                  <a:pt x="3893" y="9661"/>
                </a:lnTo>
                <a:lnTo>
                  <a:pt x="4112" y="9977"/>
                </a:lnTo>
                <a:lnTo>
                  <a:pt x="4282" y="10196"/>
                </a:lnTo>
                <a:lnTo>
                  <a:pt x="4501" y="10415"/>
                </a:lnTo>
                <a:lnTo>
                  <a:pt x="4599" y="10512"/>
                </a:lnTo>
                <a:lnTo>
                  <a:pt x="4720" y="10610"/>
                </a:lnTo>
                <a:lnTo>
                  <a:pt x="4866" y="10658"/>
                </a:lnTo>
                <a:lnTo>
                  <a:pt x="4988" y="10707"/>
                </a:lnTo>
                <a:lnTo>
                  <a:pt x="5085" y="10707"/>
                </a:lnTo>
                <a:lnTo>
                  <a:pt x="5183" y="10683"/>
                </a:lnTo>
                <a:lnTo>
                  <a:pt x="5231" y="10610"/>
                </a:lnTo>
                <a:lnTo>
                  <a:pt x="5256" y="10537"/>
                </a:lnTo>
                <a:lnTo>
                  <a:pt x="5280" y="10464"/>
                </a:lnTo>
                <a:lnTo>
                  <a:pt x="5256" y="10391"/>
                </a:lnTo>
                <a:lnTo>
                  <a:pt x="5207" y="10318"/>
                </a:lnTo>
                <a:lnTo>
                  <a:pt x="5110" y="10269"/>
                </a:lnTo>
                <a:lnTo>
                  <a:pt x="4988" y="10220"/>
                </a:lnTo>
                <a:lnTo>
                  <a:pt x="4866" y="10147"/>
                </a:lnTo>
                <a:lnTo>
                  <a:pt x="4745" y="10050"/>
                </a:lnTo>
                <a:lnTo>
                  <a:pt x="4647" y="9953"/>
                </a:lnTo>
                <a:lnTo>
                  <a:pt x="4453" y="9734"/>
                </a:lnTo>
                <a:lnTo>
                  <a:pt x="4282" y="9515"/>
                </a:lnTo>
                <a:lnTo>
                  <a:pt x="3991" y="9174"/>
                </a:lnTo>
                <a:lnTo>
                  <a:pt x="3845" y="9004"/>
                </a:lnTo>
                <a:lnTo>
                  <a:pt x="3747" y="8931"/>
                </a:lnTo>
                <a:lnTo>
                  <a:pt x="3650" y="8882"/>
                </a:lnTo>
                <a:lnTo>
                  <a:pt x="3966" y="8517"/>
                </a:lnTo>
                <a:lnTo>
                  <a:pt x="4039" y="8420"/>
                </a:lnTo>
                <a:lnTo>
                  <a:pt x="4185" y="8615"/>
                </a:lnTo>
                <a:lnTo>
                  <a:pt x="4331" y="8809"/>
                </a:lnTo>
                <a:lnTo>
                  <a:pt x="4647" y="9150"/>
                </a:lnTo>
                <a:lnTo>
                  <a:pt x="5183" y="9709"/>
                </a:lnTo>
                <a:lnTo>
                  <a:pt x="5304" y="9807"/>
                </a:lnTo>
                <a:lnTo>
                  <a:pt x="5426" y="9904"/>
                </a:lnTo>
                <a:lnTo>
                  <a:pt x="5548" y="9977"/>
                </a:lnTo>
                <a:lnTo>
                  <a:pt x="5718" y="9977"/>
                </a:lnTo>
                <a:lnTo>
                  <a:pt x="5767" y="9953"/>
                </a:lnTo>
                <a:lnTo>
                  <a:pt x="5791" y="9904"/>
                </a:lnTo>
                <a:lnTo>
                  <a:pt x="5840" y="9855"/>
                </a:lnTo>
                <a:lnTo>
                  <a:pt x="5840" y="9807"/>
                </a:lnTo>
                <a:lnTo>
                  <a:pt x="5815" y="9685"/>
                </a:lnTo>
                <a:lnTo>
                  <a:pt x="5767" y="9588"/>
                </a:lnTo>
                <a:lnTo>
                  <a:pt x="5669" y="9515"/>
                </a:lnTo>
                <a:lnTo>
                  <a:pt x="5572" y="9417"/>
                </a:lnTo>
                <a:lnTo>
                  <a:pt x="5304" y="9174"/>
                </a:lnTo>
                <a:lnTo>
                  <a:pt x="5012" y="8907"/>
                </a:lnTo>
                <a:lnTo>
                  <a:pt x="4647" y="8542"/>
                </a:lnTo>
                <a:lnTo>
                  <a:pt x="4282" y="8201"/>
                </a:lnTo>
                <a:lnTo>
                  <a:pt x="4234" y="8152"/>
                </a:lnTo>
                <a:lnTo>
                  <a:pt x="4599" y="7690"/>
                </a:lnTo>
                <a:lnTo>
                  <a:pt x="4696" y="7885"/>
                </a:lnTo>
                <a:lnTo>
                  <a:pt x="4842" y="8079"/>
                </a:lnTo>
                <a:lnTo>
                  <a:pt x="5134" y="8396"/>
                </a:lnTo>
                <a:lnTo>
                  <a:pt x="5329" y="8590"/>
                </a:lnTo>
                <a:lnTo>
                  <a:pt x="5548" y="8809"/>
                </a:lnTo>
                <a:lnTo>
                  <a:pt x="5791" y="9004"/>
                </a:lnTo>
                <a:lnTo>
                  <a:pt x="5913" y="9077"/>
                </a:lnTo>
                <a:lnTo>
                  <a:pt x="6034" y="9150"/>
                </a:lnTo>
                <a:lnTo>
                  <a:pt x="6180" y="9150"/>
                </a:lnTo>
                <a:lnTo>
                  <a:pt x="6205" y="9101"/>
                </a:lnTo>
                <a:lnTo>
                  <a:pt x="6253" y="9052"/>
                </a:lnTo>
                <a:lnTo>
                  <a:pt x="6278" y="9004"/>
                </a:lnTo>
                <a:lnTo>
                  <a:pt x="6278" y="8931"/>
                </a:lnTo>
                <a:lnTo>
                  <a:pt x="6253" y="8882"/>
                </a:lnTo>
                <a:lnTo>
                  <a:pt x="6229" y="8834"/>
                </a:lnTo>
                <a:lnTo>
                  <a:pt x="6034" y="8639"/>
                </a:lnTo>
                <a:lnTo>
                  <a:pt x="5840" y="8469"/>
                </a:lnTo>
                <a:lnTo>
                  <a:pt x="5621" y="8298"/>
                </a:lnTo>
                <a:lnTo>
                  <a:pt x="5402" y="8104"/>
                </a:lnTo>
                <a:lnTo>
                  <a:pt x="5110" y="7787"/>
                </a:lnTo>
                <a:lnTo>
                  <a:pt x="4939" y="7641"/>
                </a:lnTo>
                <a:lnTo>
                  <a:pt x="4745" y="7495"/>
                </a:lnTo>
                <a:lnTo>
                  <a:pt x="4915" y="7301"/>
                </a:lnTo>
                <a:lnTo>
                  <a:pt x="5061" y="7155"/>
                </a:lnTo>
                <a:lnTo>
                  <a:pt x="5402" y="7495"/>
                </a:lnTo>
                <a:lnTo>
                  <a:pt x="5718" y="7885"/>
                </a:lnTo>
                <a:lnTo>
                  <a:pt x="5888" y="8104"/>
                </a:lnTo>
                <a:lnTo>
                  <a:pt x="6132" y="8323"/>
                </a:lnTo>
                <a:lnTo>
                  <a:pt x="6253" y="8420"/>
                </a:lnTo>
                <a:lnTo>
                  <a:pt x="6375" y="8469"/>
                </a:lnTo>
                <a:lnTo>
                  <a:pt x="6497" y="8493"/>
                </a:lnTo>
                <a:lnTo>
                  <a:pt x="6643" y="8493"/>
                </a:lnTo>
                <a:lnTo>
                  <a:pt x="6716" y="8444"/>
                </a:lnTo>
                <a:lnTo>
                  <a:pt x="6764" y="8371"/>
                </a:lnTo>
                <a:lnTo>
                  <a:pt x="6764" y="8298"/>
                </a:lnTo>
                <a:lnTo>
                  <a:pt x="6740" y="8225"/>
                </a:lnTo>
                <a:lnTo>
                  <a:pt x="6643" y="8128"/>
                </a:lnTo>
                <a:lnTo>
                  <a:pt x="6545" y="8055"/>
                </a:lnTo>
                <a:lnTo>
                  <a:pt x="6424" y="7982"/>
                </a:lnTo>
                <a:lnTo>
                  <a:pt x="6326" y="7885"/>
                </a:lnTo>
                <a:lnTo>
                  <a:pt x="6205" y="7787"/>
                </a:lnTo>
                <a:lnTo>
                  <a:pt x="6083" y="7641"/>
                </a:lnTo>
                <a:lnTo>
                  <a:pt x="5864" y="7398"/>
                </a:lnTo>
                <a:lnTo>
                  <a:pt x="5742" y="7252"/>
                </a:lnTo>
                <a:lnTo>
                  <a:pt x="5621" y="7130"/>
                </a:lnTo>
                <a:lnTo>
                  <a:pt x="5450" y="7009"/>
                </a:lnTo>
                <a:lnTo>
                  <a:pt x="5304" y="6936"/>
                </a:lnTo>
                <a:lnTo>
                  <a:pt x="5718" y="6595"/>
                </a:lnTo>
                <a:lnTo>
                  <a:pt x="6326" y="7203"/>
                </a:lnTo>
                <a:lnTo>
                  <a:pt x="6643" y="7520"/>
                </a:lnTo>
                <a:lnTo>
                  <a:pt x="6910" y="7860"/>
                </a:lnTo>
                <a:lnTo>
                  <a:pt x="7251" y="8274"/>
                </a:lnTo>
                <a:lnTo>
                  <a:pt x="7543" y="8688"/>
                </a:lnTo>
                <a:lnTo>
                  <a:pt x="8176" y="9539"/>
                </a:lnTo>
                <a:lnTo>
                  <a:pt x="8954" y="10512"/>
                </a:lnTo>
                <a:lnTo>
                  <a:pt x="9733" y="11486"/>
                </a:lnTo>
                <a:lnTo>
                  <a:pt x="10098" y="11997"/>
                </a:lnTo>
                <a:lnTo>
                  <a:pt x="10463" y="12508"/>
                </a:lnTo>
                <a:lnTo>
                  <a:pt x="10828" y="13019"/>
                </a:lnTo>
                <a:lnTo>
                  <a:pt x="11023" y="13262"/>
                </a:lnTo>
                <a:lnTo>
                  <a:pt x="11242" y="13481"/>
                </a:lnTo>
                <a:lnTo>
                  <a:pt x="11339" y="13554"/>
                </a:lnTo>
                <a:lnTo>
                  <a:pt x="11436" y="13578"/>
                </a:lnTo>
                <a:lnTo>
                  <a:pt x="11509" y="13554"/>
                </a:lnTo>
                <a:lnTo>
                  <a:pt x="11582" y="13505"/>
                </a:lnTo>
                <a:lnTo>
                  <a:pt x="11655" y="13432"/>
                </a:lnTo>
                <a:lnTo>
                  <a:pt x="11680" y="13359"/>
                </a:lnTo>
                <a:lnTo>
                  <a:pt x="11704" y="13238"/>
                </a:lnTo>
                <a:lnTo>
                  <a:pt x="11680" y="13140"/>
                </a:lnTo>
                <a:lnTo>
                  <a:pt x="11558" y="12897"/>
                </a:lnTo>
                <a:lnTo>
                  <a:pt x="11388" y="12629"/>
                </a:lnTo>
                <a:lnTo>
                  <a:pt x="11217" y="12386"/>
                </a:lnTo>
                <a:lnTo>
                  <a:pt x="11047" y="12143"/>
                </a:lnTo>
                <a:lnTo>
                  <a:pt x="10268" y="11194"/>
                </a:lnTo>
                <a:lnTo>
                  <a:pt x="10001" y="10853"/>
                </a:lnTo>
                <a:lnTo>
                  <a:pt x="10147" y="10756"/>
                </a:lnTo>
                <a:lnTo>
                  <a:pt x="10220" y="10877"/>
                </a:lnTo>
                <a:lnTo>
                  <a:pt x="10317" y="10999"/>
                </a:lnTo>
                <a:lnTo>
                  <a:pt x="10463" y="11169"/>
                </a:lnTo>
                <a:lnTo>
                  <a:pt x="10633" y="11364"/>
                </a:lnTo>
                <a:lnTo>
                  <a:pt x="10828" y="11510"/>
                </a:lnTo>
                <a:lnTo>
                  <a:pt x="11023" y="11656"/>
                </a:lnTo>
                <a:lnTo>
                  <a:pt x="11071" y="11680"/>
                </a:lnTo>
                <a:lnTo>
                  <a:pt x="11144" y="11680"/>
                </a:lnTo>
                <a:lnTo>
                  <a:pt x="11217" y="11656"/>
                </a:lnTo>
                <a:lnTo>
                  <a:pt x="11266" y="11632"/>
                </a:lnTo>
                <a:lnTo>
                  <a:pt x="11315" y="11559"/>
                </a:lnTo>
                <a:lnTo>
                  <a:pt x="11339" y="11510"/>
                </a:lnTo>
                <a:lnTo>
                  <a:pt x="11339" y="11437"/>
                </a:lnTo>
                <a:lnTo>
                  <a:pt x="11315" y="11364"/>
                </a:lnTo>
                <a:lnTo>
                  <a:pt x="11169" y="11218"/>
                </a:lnTo>
                <a:lnTo>
                  <a:pt x="11023" y="11072"/>
                </a:lnTo>
                <a:lnTo>
                  <a:pt x="10682" y="10804"/>
                </a:lnTo>
                <a:lnTo>
                  <a:pt x="10390" y="10512"/>
                </a:lnTo>
                <a:lnTo>
                  <a:pt x="10390" y="10488"/>
                </a:lnTo>
                <a:lnTo>
                  <a:pt x="10731" y="10026"/>
                </a:lnTo>
                <a:lnTo>
                  <a:pt x="10828" y="10172"/>
                </a:lnTo>
                <a:lnTo>
                  <a:pt x="10901" y="10293"/>
                </a:lnTo>
                <a:lnTo>
                  <a:pt x="11023" y="10439"/>
                </a:lnTo>
                <a:lnTo>
                  <a:pt x="11169" y="10610"/>
                </a:lnTo>
                <a:lnTo>
                  <a:pt x="11315" y="10756"/>
                </a:lnTo>
                <a:lnTo>
                  <a:pt x="11412" y="10926"/>
                </a:lnTo>
                <a:lnTo>
                  <a:pt x="11485" y="10999"/>
                </a:lnTo>
                <a:lnTo>
                  <a:pt x="11534" y="11048"/>
                </a:lnTo>
                <a:lnTo>
                  <a:pt x="11607" y="11048"/>
                </a:lnTo>
                <a:lnTo>
                  <a:pt x="11680" y="11023"/>
                </a:lnTo>
                <a:lnTo>
                  <a:pt x="11753" y="10975"/>
                </a:lnTo>
                <a:lnTo>
                  <a:pt x="11777" y="10902"/>
                </a:lnTo>
                <a:lnTo>
                  <a:pt x="11801" y="10829"/>
                </a:lnTo>
                <a:lnTo>
                  <a:pt x="11777" y="10731"/>
                </a:lnTo>
                <a:lnTo>
                  <a:pt x="11680" y="10585"/>
                </a:lnTo>
                <a:lnTo>
                  <a:pt x="11582" y="10439"/>
                </a:lnTo>
                <a:lnTo>
                  <a:pt x="11315" y="10196"/>
                </a:lnTo>
                <a:lnTo>
                  <a:pt x="11169" y="10050"/>
                </a:lnTo>
                <a:lnTo>
                  <a:pt x="11023" y="9904"/>
                </a:lnTo>
                <a:lnTo>
                  <a:pt x="10925" y="9807"/>
                </a:lnTo>
                <a:lnTo>
                  <a:pt x="11217" y="9539"/>
                </a:lnTo>
                <a:lnTo>
                  <a:pt x="11315" y="9636"/>
                </a:lnTo>
                <a:lnTo>
                  <a:pt x="11412" y="9782"/>
                </a:lnTo>
                <a:lnTo>
                  <a:pt x="11582" y="10026"/>
                </a:lnTo>
                <a:lnTo>
                  <a:pt x="11655" y="10172"/>
                </a:lnTo>
                <a:lnTo>
                  <a:pt x="11753" y="10293"/>
                </a:lnTo>
                <a:lnTo>
                  <a:pt x="11874" y="10391"/>
                </a:lnTo>
                <a:lnTo>
                  <a:pt x="11996" y="10488"/>
                </a:lnTo>
                <a:lnTo>
                  <a:pt x="12093" y="10512"/>
                </a:lnTo>
                <a:lnTo>
                  <a:pt x="12190" y="10512"/>
                </a:lnTo>
                <a:lnTo>
                  <a:pt x="12239" y="10464"/>
                </a:lnTo>
                <a:lnTo>
                  <a:pt x="12312" y="10391"/>
                </a:lnTo>
                <a:lnTo>
                  <a:pt x="12336" y="10318"/>
                </a:lnTo>
                <a:lnTo>
                  <a:pt x="12336" y="10245"/>
                </a:lnTo>
                <a:lnTo>
                  <a:pt x="12288" y="10172"/>
                </a:lnTo>
                <a:lnTo>
                  <a:pt x="12215" y="10099"/>
                </a:lnTo>
                <a:lnTo>
                  <a:pt x="12117" y="10026"/>
                </a:lnTo>
                <a:lnTo>
                  <a:pt x="12020" y="9928"/>
                </a:lnTo>
                <a:lnTo>
                  <a:pt x="11850" y="9709"/>
                </a:lnTo>
                <a:lnTo>
                  <a:pt x="11680" y="9466"/>
                </a:lnTo>
                <a:lnTo>
                  <a:pt x="11607" y="9369"/>
                </a:lnTo>
                <a:lnTo>
                  <a:pt x="11485" y="9271"/>
                </a:lnTo>
                <a:lnTo>
                  <a:pt x="11704" y="9077"/>
                </a:lnTo>
                <a:lnTo>
                  <a:pt x="11972" y="9223"/>
                </a:lnTo>
                <a:lnTo>
                  <a:pt x="12215" y="9417"/>
                </a:lnTo>
                <a:lnTo>
                  <a:pt x="12409" y="9636"/>
                </a:lnTo>
                <a:lnTo>
                  <a:pt x="12628" y="9880"/>
                </a:lnTo>
                <a:lnTo>
                  <a:pt x="12993" y="10415"/>
                </a:lnTo>
                <a:lnTo>
                  <a:pt x="13334" y="10902"/>
                </a:lnTo>
                <a:lnTo>
                  <a:pt x="13845" y="11559"/>
                </a:lnTo>
                <a:lnTo>
                  <a:pt x="14356" y="12240"/>
                </a:lnTo>
                <a:lnTo>
                  <a:pt x="14551" y="12556"/>
                </a:lnTo>
                <a:lnTo>
                  <a:pt x="14770" y="12921"/>
                </a:lnTo>
                <a:lnTo>
                  <a:pt x="14891" y="13092"/>
                </a:lnTo>
                <a:lnTo>
                  <a:pt x="15037" y="13262"/>
                </a:lnTo>
                <a:lnTo>
                  <a:pt x="15159" y="13384"/>
                </a:lnTo>
                <a:lnTo>
                  <a:pt x="15305" y="13481"/>
                </a:lnTo>
                <a:lnTo>
                  <a:pt x="15427" y="13505"/>
                </a:lnTo>
                <a:lnTo>
                  <a:pt x="15548" y="13481"/>
                </a:lnTo>
                <a:lnTo>
                  <a:pt x="15597" y="13432"/>
                </a:lnTo>
                <a:lnTo>
                  <a:pt x="15621" y="13408"/>
                </a:lnTo>
                <a:lnTo>
                  <a:pt x="15646" y="13359"/>
                </a:lnTo>
                <a:lnTo>
                  <a:pt x="15646" y="13286"/>
                </a:lnTo>
                <a:lnTo>
                  <a:pt x="15597" y="13092"/>
                </a:lnTo>
                <a:lnTo>
                  <a:pt x="15524" y="12897"/>
                </a:lnTo>
                <a:lnTo>
                  <a:pt x="15427" y="12702"/>
                </a:lnTo>
                <a:lnTo>
                  <a:pt x="15281" y="12532"/>
                </a:lnTo>
                <a:lnTo>
                  <a:pt x="15013" y="12167"/>
                </a:lnTo>
                <a:lnTo>
                  <a:pt x="14745" y="11826"/>
                </a:lnTo>
                <a:lnTo>
                  <a:pt x="14478" y="11461"/>
                </a:lnTo>
                <a:lnTo>
                  <a:pt x="14210" y="11121"/>
                </a:lnTo>
                <a:lnTo>
                  <a:pt x="13650" y="10415"/>
                </a:lnTo>
                <a:lnTo>
                  <a:pt x="13310" y="9880"/>
                </a:lnTo>
                <a:lnTo>
                  <a:pt x="13091" y="9588"/>
                </a:lnTo>
                <a:lnTo>
                  <a:pt x="12872" y="9296"/>
                </a:lnTo>
                <a:lnTo>
                  <a:pt x="12604" y="9052"/>
                </a:lnTo>
                <a:lnTo>
                  <a:pt x="12482" y="8931"/>
                </a:lnTo>
                <a:lnTo>
                  <a:pt x="12336" y="8834"/>
                </a:lnTo>
                <a:lnTo>
                  <a:pt x="12215" y="8761"/>
                </a:lnTo>
                <a:lnTo>
                  <a:pt x="12069" y="8688"/>
                </a:lnTo>
                <a:lnTo>
                  <a:pt x="11899" y="8663"/>
                </a:lnTo>
                <a:lnTo>
                  <a:pt x="11753" y="8663"/>
                </a:lnTo>
                <a:lnTo>
                  <a:pt x="11655" y="8615"/>
                </a:lnTo>
                <a:lnTo>
                  <a:pt x="11558" y="8615"/>
                </a:lnTo>
                <a:lnTo>
                  <a:pt x="11388" y="8688"/>
                </a:lnTo>
                <a:lnTo>
                  <a:pt x="11242" y="8785"/>
                </a:lnTo>
                <a:lnTo>
                  <a:pt x="11071" y="8907"/>
                </a:lnTo>
                <a:lnTo>
                  <a:pt x="10950" y="9028"/>
                </a:lnTo>
                <a:lnTo>
                  <a:pt x="10682" y="9320"/>
                </a:lnTo>
                <a:lnTo>
                  <a:pt x="10463" y="9612"/>
                </a:lnTo>
                <a:lnTo>
                  <a:pt x="10074" y="10050"/>
                </a:lnTo>
                <a:lnTo>
                  <a:pt x="9903" y="10318"/>
                </a:lnTo>
                <a:lnTo>
                  <a:pt x="9830" y="10464"/>
                </a:lnTo>
                <a:lnTo>
                  <a:pt x="9782" y="10585"/>
                </a:lnTo>
                <a:lnTo>
                  <a:pt x="8589" y="9125"/>
                </a:lnTo>
                <a:lnTo>
                  <a:pt x="8249" y="8688"/>
                </a:lnTo>
                <a:lnTo>
                  <a:pt x="7908" y="8225"/>
                </a:lnTo>
                <a:lnTo>
                  <a:pt x="7567" y="7787"/>
                </a:lnTo>
                <a:lnTo>
                  <a:pt x="7227" y="7349"/>
                </a:lnTo>
                <a:lnTo>
                  <a:pt x="6935" y="7009"/>
                </a:lnTo>
                <a:lnTo>
                  <a:pt x="6594" y="6668"/>
                </a:lnTo>
                <a:lnTo>
                  <a:pt x="6424" y="6498"/>
                </a:lnTo>
                <a:lnTo>
                  <a:pt x="6229" y="6376"/>
                </a:lnTo>
                <a:lnTo>
                  <a:pt x="6034" y="6254"/>
                </a:lnTo>
                <a:lnTo>
                  <a:pt x="5815" y="6157"/>
                </a:lnTo>
                <a:lnTo>
                  <a:pt x="5742" y="6108"/>
                </a:lnTo>
                <a:lnTo>
                  <a:pt x="5645" y="6084"/>
                </a:lnTo>
                <a:close/>
                <a:moveTo>
                  <a:pt x="5864" y="1388"/>
                </a:moveTo>
                <a:lnTo>
                  <a:pt x="6837" y="1412"/>
                </a:lnTo>
                <a:lnTo>
                  <a:pt x="7811" y="1436"/>
                </a:lnTo>
                <a:lnTo>
                  <a:pt x="8784" y="1485"/>
                </a:lnTo>
                <a:lnTo>
                  <a:pt x="9757" y="1534"/>
                </a:lnTo>
                <a:lnTo>
                  <a:pt x="10755" y="1558"/>
                </a:lnTo>
                <a:lnTo>
                  <a:pt x="12726" y="1558"/>
                </a:lnTo>
                <a:lnTo>
                  <a:pt x="14429" y="1485"/>
                </a:lnTo>
                <a:lnTo>
                  <a:pt x="16181" y="1485"/>
                </a:lnTo>
                <a:lnTo>
                  <a:pt x="16181" y="1558"/>
                </a:lnTo>
                <a:lnTo>
                  <a:pt x="16157" y="1801"/>
                </a:lnTo>
                <a:lnTo>
                  <a:pt x="16132" y="2045"/>
                </a:lnTo>
                <a:lnTo>
                  <a:pt x="16132" y="2507"/>
                </a:lnTo>
                <a:lnTo>
                  <a:pt x="16132" y="2945"/>
                </a:lnTo>
                <a:lnTo>
                  <a:pt x="16181" y="3821"/>
                </a:lnTo>
                <a:lnTo>
                  <a:pt x="16181" y="5062"/>
                </a:lnTo>
                <a:lnTo>
                  <a:pt x="16132" y="6303"/>
                </a:lnTo>
                <a:lnTo>
                  <a:pt x="16059" y="8809"/>
                </a:lnTo>
                <a:lnTo>
                  <a:pt x="16059" y="10561"/>
                </a:lnTo>
                <a:lnTo>
                  <a:pt x="16084" y="12313"/>
                </a:lnTo>
                <a:lnTo>
                  <a:pt x="16108" y="12946"/>
                </a:lnTo>
                <a:lnTo>
                  <a:pt x="16132" y="13603"/>
                </a:lnTo>
                <a:lnTo>
                  <a:pt x="16157" y="13724"/>
                </a:lnTo>
                <a:lnTo>
                  <a:pt x="15524" y="13773"/>
                </a:lnTo>
                <a:lnTo>
                  <a:pt x="14916" y="13797"/>
                </a:lnTo>
                <a:lnTo>
                  <a:pt x="13675" y="13822"/>
                </a:lnTo>
                <a:lnTo>
                  <a:pt x="11193" y="13822"/>
                </a:lnTo>
                <a:lnTo>
                  <a:pt x="8614" y="13846"/>
                </a:lnTo>
                <a:lnTo>
                  <a:pt x="6010" y="13895"/>
                </a:lnTo>
                <a:lnTo>
                  <a:pt x="4793" y="13895"/>
                </a:lnTo>
                <a:lnTo>
                  <a:pt x="3577" y="13870"/>
                </a:lnTo>
                <a:lnTo>
                  <a:pt x="2263" y="13846"/>
                </a:lnTo>
                <a:lnTo>
                  <a:pt x="1801" y="13846"/>
                </a:lnTo>
                <a:lnTo>
                  <a:pt x="1728" y="12873"/>
                </a:lnTo>
                <a:lnTo>
                  <a:pt x="1655" y="11899"/>
                </a:lnTo>
                <a:lnTo>
                  <a:pt x="1606" y="10950"/>
                </a:lnTo>
                <a:lnTo>
                  <a:pt x="1582" y="9977"/>
                </a:lnTo>
                <a:lnTo>
                  <a:pt x="1582" y="8882"/>
                </a:lnTo>
                <a:lnTo>
                  <a:pt x="1606" y="7787"/>
                </a:lnTo>
                <a:lnTo>
                  <a:pt x="1606" y="6668"/>
                </a:lnTo>
                <a:lnTo>
                  <a:pt x="1582" y="5573"/>
                </a:lnTo>
                <a:lnTo>
                  <a:pt x="1533" y="4356"/>
                </a:lnTo>
                <a:lnTo>
                  <a:pt x="1484" y="3115"/>
                </a:lnTo>
                <a:lnTo>
                  <a:pt x="1460" y="2483"/>
                </a:lnTo>
                <a:lnTo>
                  <a:pt x="1460" y="1850"/>
                </a:lnTo>
                <a:lnTo>
                  <a:pt x="1436" y="1631"/>
                </a:lnTo>
                <a:lnTo>
                  <a:pt x="1411" y="1412"/>
                </a:lnTo>
                <a:lnTo>
                  <a:pt x="1557" y="1412"/>
                </a:lnTo>
                <a:lnTo>
                  <a:pt x="1703" y="1436"/>
                </a:lnTo>
                <a:lnTo>
                  <a:pt x="1849" y="1485"/>
                </a:lnTo>
                <a:lnTo>
                  <a:pt x="1995" y="1509"/>
                </a:lnTo>
                <a:lnTo>
                  <a:pt x="2433" y="1558"/>
                </a:lnTo>
                <a:lnTo>
                  <a:pt x="2871" y="1558"/>
                </a:lnTo>
                <a:lnTo>
                  <a:pt x="3358" y="1534"/>
                </a:lnTo>
                <a:lnTo>
                  <a:pt x="3869" y="1485"/>
                </a:lnTo>
                <a:lnTo>
                  <a:pt x="4866" y="1412"/>
                </a:lnTo>
                <a:lnTo>
                  <a:pt x="5864" y="1388"/>
                </a:lnTo>
                <a:close/>
                <a:moveTo>
                  <a:pt x="6375" y="925"/>
                </a:moveTo>
                <a:lnTo>
                  <a:pt x="5353" y="950"/>
                </a:lnTo>
                <a:lnTo>
                  <a:pt x="4331" y="998"/>
                </a:lnTo>
                <a:lnTo>
                  <a:pt x="3334" y="1071"/>
                </a:lnTo>
                <a:lnTo>
                  <a:pt x="2823" y="1096"/>
                </a:lnTo>
                <a:lnTo>
                  <a:pt x="2190" y="1096"/>
                </a:lnTo>
                <a:lnTo>
                  <a:pt x="2020" y="1071"/>
                </a:lnTo>
                <a:lnTo>
                  <a:pt x="1728" y="1023"/>
                </a:lnTo>
                <a:lnTo>
                  <a:pt x="1582" y="1023"/>
                </a:lnTo>
                <a:lnTo>
                  <a:pt x="1436" y="1047"/>
                </a:lnTo>
                <a:lnTo>
                  <a:pt x="1314" y="1120"/>
                </a:lnTo>
                <a:lnTo>
                  <a:pt x="1241" y="1242"/>
                </a:lnTo>
                <a:lnTo>
                  <a:pt x="1192" y="1290"/>
                </a:lnTo>
                <a:lnTo>
                  <a:pt x="1144" y="1339"/>
                </a:lnTo>
                <a:lnTo>
                  <a:pt x="1095" y="1509"/>
                </a:lnTo>
                <a:lnTo>
                  <a:pt x="1071" y="1680"/>
                </a:lnTo>
                <a:lnTo>
                  <a:pt x="1046" y="1899"/>
                </a:lnTo>
                <a:lnTo>
                  <a:pt x="1046" y="2288"/>
                </a:lnTo>
                <a:lnTo>
                  <a:pt x="1046" y="2531"/>
                </a:lnTo>
                <a:lnTo>
                  <a:pt x="1046" y="3213"/>
                </a:lnTo>
                <a:lnTo>
                  <a:pt x="1071" y="3918"/>
                </a:lnTo>
                <a:lnTo>
                  <a:pt x="1119" y="5330"/>
                </a:lnTo>
                <a:lnTo>
                  <a:pt x="1144" y="6352"/>
                </a:lnTo>
                <a:lnTo>
                  <a:pt x="1144" y="7374"/>
                </a:lnTo>
                <a:lnTo>
                  <a:pt x="1119" y="9417"/>
                </a:lnTo>
                <a:lnTo>
                  <a:pt x="1144" y="10634"/>
                </a:lnTo>
                <a:lnTo>
                  <a:pt x="1192" y="11851"/>
                </a:lnTo>
                <a:lnTo>
                  <a:pt x="1290" y="13043"/>
                </a:lnTo>
                <a:lnTo>
                  <a:pt x="1387" y="14260"/>
                </a:lnTo>
                <a:lnTo>
                  <a:pt x="1411" y="14357"/>
                </a:lnTo>
                <a:lnTo>
                  <a:pt x="1460" y="14406"/>
                </a:lnTo>
                <a:lnTo>
                  <a:pt x="1533" y="14454"/>
                </a:lnTo>
                <a:lnTo>
                  <a:pt x="1606" y="14479"/>
                </a:lnTo>
                <a:lnTo>
                  <a:pt x="1679" y="14479"/>
                </a:lnTo>
                <a:lnTo>
                  <a:pt x="1752" y="14430"/>
                </a:lnTo>
                <a:lnTo>
                  <a:pt x="1801" y="14381"/>
                </a:lnTo>
                <a:lnTo>
                  <a:pt x="1825" y="14308"/>
                </a:lnTo>
                <a:lnTo>
                  <a:pt x="2141" y="14357"/>
                </a:lnTo>
                <a:lnTo>
                  <a:pt x="2969" y="14357"/>
                </a:lnTo>
                <a:lnTo>
                  <a:pt x="4282" y="14406"/>
                </a:lnTo>
                <a:lnTo>
                  <a:pt x="5572" y="14430"/>
                </a:lnTo>
                <a:lnTo>
                  <a:pt x="6837" y="14406"/>
                </a:lnTo>
                <a:lnTo>
                  <a:pt x="8103" y="14406"/>
                </a:lnTo>
                <a:lnTo>
                  <a:pt x="10633" y="14357"/>
                </a:lnTo>
                <a:lnTo>
                  <a:pt x="12045" y="14333"/>
                </a:lnTo>
                <a:lnTo>
                  <a:pt x="13480" y="14333"/>
                </a:lnTo>
                <a:lnTo>
                  <a:pt x="14891" y="14308"/>
                </a:lnTo>
                <a:lnTo>
                  <a:pt x="15597" y="14284"/>
                </a:lnTo>
                <a:lnTo>
                  <a:pt x="16303" y="14235"/>
                </a:lnTo>
                <a:lnTo>
                  <a:pt x="16400" y="14211"/>
                </a:lnTo>
                <a:lnTo>
                  <a:pt x="16473" y="14211"/>
                </a:lnTo>
                <a:lnTo>
                  <a:pt x="16546" y="14187"/>
                </a:lnTo>
                <a:lnTo>
                  <a:pt x="16619" y="14138"/>
                </a:lnTo>
                <a:lnTo>
                  <a:pt x="16643" y="14065"/>
                </a:lnTo>
                <a:lnTo>
                  <a:pt x="16668" y="13992"/>
                </a:lnTo>
                <a:lnTo>
                  <a:pt x="16668" y="13895"/>
                </a:lnTo>
                <a:lnTo>
                  <a:pt x="16643" y="13822"/>
                </a:lnTo>
                <a:lnTo>
                  <a:pt x="16570" y="13773"/>
                </a:lnTo>
                <a:lnTo>
                  <a:pt x="16570" y="13773"/>
                </a:lnTo>
                <a:lnTo>
                  <a:pt x="16643" y="13797"/>
                </a:lnTo>
                <a:lnTo>
                  <a:pt x="16668" y="13797"/>
                </a:lnTo>
                <a:lnTo>
                  <a:pt x="16643" y="13700"/>
                </a:lnTo>
                <a:lnTo>
                  <a:pt x="16619" y="13603"/>
                </a:lnTo>
                <a:lnTo>
                  <a:pt x="16595" y="13043"/>
                </a:lnTo>
                <a:lnTo>
                  <a:pt x="16546" y="11729"/>
                </a:lnTo>
                <a:lnTo>
                  <a:pt x="16546" y="9685"/>
                </a:lnTo>
                <a:lnTo>
                  <a:pt x="16570" y="7666"/>
                </a:lnTo>
                <a:lnTo>
                  <a:pt x="16643" y="5184"/>
                </a:lnTo>
                <a:lnTo>
                  <a:pt x="16643" y="3943"/>
                </a:lnTo>
                <a:lnTo>
                  <a:pt x="16595" y="2702"/>
                </a:lnTo>
                <a:lnTo>
                  <a:pt x="16619" y="2312"/>
                </a:lnTo>
                <a:lnTo>
                  <a:pt x="16619" y="2045"/>
                </a:lnTo>
                <a:lnTo>
                  <a:pt x="16643" y="1753"/>
                </a:lnTo>
                <a:lnTo>
                  <a:pt x="16619" y="1485"/>
                </a:lnTo>
                <a:lnTo>
                  <a:pt x="16546" y="1266"/>
                </a:lnTo>
                <a:lnTo>
                  <a:pt x="16522" y="1169"/>
                </a:lnTo>
                <a:lnTo>
                  <a:pt x="16449" y="1120"/>
                </a:lnTo>
                <a:lnTo>
                  <a:pt x="16400" y="1071"/>
                </a:lnTo>
                <a:lnTo>
                  <a:pt x="16278" y="1071"/>
                </a:lnTo>
                <a:lnTo>
                  <a:pt x="16205" y="1047"/>
                </a:lnTo>
                <a:lnTo>
                  <a:pt x="15792" y="974"/>
                </a:lnTo>
                <a:lnTo>
                  <a:pt x="15354" y="950"/>
                </a:lnTo>
                <a:lnTo>
                  <a:pt x="14916" y="925"/>
                </a:lnTo>
                <a:lnTo>
                  <a:pt x="14478" y="950"/>
                </a:lnTo>
                <a:lnTo>
                  <a:pt x="13577" y="998"/>
                </a:lnTo>
                <a:lnTo>
                  <a:pt x="12726" y="1071"/>
                </a:lnTo>
                <a:lnTo>
                  <a:pt x="11631" y="1096"/>
                </a:lnTo>
                <a:lnTo>
                  <a:pt x="10560" y="1096"/>
                </a:lnTo>
                <a:lnTo>
                  <a:pt x="9490" y="1047"/>
                </a:lnTo>
                <a:lnTo>
                  <a:pt x="8395" y="998"/>
                </a:lnTo>
                <a:lnTo>
                  <a:pt x="7373" y="950"/>
                </a:lnTo>
                <a:lnTo>
                  <a:pt x="6375" y="925"/>
                </a:lnTo>
                <a:close/>
                <a:moveTo>
                  <a:pt x="3480" y="415"/>
                </a:moveTo>
                <a:lnTo>
                  <a:pt x="4647" y="463"/>
                </a:lnTo>
                <a:lnTo>
                  <a:pt x="8200" y="463"/>
                </a:lnTo>
                <a:lnTo>
                  <a:pt x="10390" y="439"/>
                </a:lnTo>
                <a:lnTo>
                  <a:pt x="12604" y="439"/>
                </a:lnTo>
                <a:lnTo>
                  <a:pt x="17033" y="463"/>
                </a:lnTo>
                <a:lnTo>
                  <a:pt x="16935" y="731"/>
                </a:lnTo>
                <a:lnTo>
                  <a:pt x="16887" y="1023"/>
                </a:lnTo>
                <a:lnTo>
                  <a:pt x="16862" y="1315"/>
                </a:lnTo>
                <a:lnTo>
                  <a:pt x="16862" y="1631"/>
                </a:lnTo>
                <a:lnTo>
                  <a:pt x="16887" y="2239"/>
                </a:lnTo>
                <a:lnTo>
                  <a:pt x="16960" y="2799"/>
                </a:lnTo>
                <a:lnTo>
                  <a:pt x="17057" y="3797"/>
                </a:lnTo>
                <a:lnTo>
                  <a:pt x="17154" y="4770"/>
                </a:lnTo>
                <a:lnTo>
                  <a:pt x="17179" y="5768"/>
                </a:lnTo>
                <a:lnTo>
                  <a:pt x="17203" y="6765"/>
                </a:lnTo>
                <a:lnTo>
                  <a:pt x="17154" y="8031"/>
                </a:lnTo>
                <a:lnTo>
                  <a:pt x="17106" y="9296"/>
                </a:lnTo>
                <a:lnTo>
                  <a:pt x="17033" y="10561"/>
                </a:lnTo>
                <a:lnTo>
                  <a:pt x="16960" y="11802"/>
                </a:lnTo>
                <a:lnTo>
                  <a:pt x="16960" y="12289"/>
                </a:lnTo>
                <a:lnTo>
                  <a:pt x="16960" y="12775"/>
                </a:lnTo>
                <a:lnTo>
                  <a:pt x="16984" y="13749"/>
                </a:lnTo>
                <a:lnTo>
                  <a:pt x="16960" y="14187"/>
                </a:lnTo>
                <a:lnTo>
                  <a:pt x="16960" y="14406"/>
                </a:lnTo>
                <a:lnTo>
                  <a:pt x="16984" y="14625"/>
                </a:lnTo>
                <a:lnTo>
                  <a:pt x="16497" y="14722"/>
                </a:lnTo>
                <a:lnTo>
                  <a:pt x="15986" y="14771"/>
                </a:lnTo>
                <a:lnTo>
                  <a:pt x="15500" y="14795"/>
                </a:lnTo>
                <a:lnTo>
                  <a:pt x="14989" y="14819"/>
                </a:lnTo>
                <a:lnTo>
                  <a:pt x="13991" y="14795"/>
                </a:lnTo>
                <a:lnTo>
                  <a:pt x="12969" y="14771"/>
                </a:lnTo>
                <a:lnTo>
                  <a:pt x="11874" y="14771"/>
                </a:lnTo>
                <a:lnTo>
                  <a:pt x="10779" y="14795"/>
                </a:lnTo>
                <a:lnTo>
                  <a:pt x="9684" y="14844"/>
                </a:lnTo>
                <a:lnTo>
                  <a:pt x="8589" y="14941"/>
                </a:lnTo>
                <a:lnTo>
                  <a:pt x="7470" y="15038"/>
                </a:lnTo>
                <a:lnTo>
                  <a:pt x="6375" y="15160"/>
                </a:lnTo>
                <a:lnTo>
                  <a:pt x="5815" y="15184"/>
                </a:lnTo>
                <a:lnTo>
                  <a:pt x="5256" y="15184"/>
                </a:lnTo>
                <a:lnTo>
                  <a:pt x="4696" y="15160"/>
                </a:lnTo>
                <a:lnTo>
                  <a:pt x="4136" y="15111"/>
                </a:lnTo>
                <a:lnTo>
                  <a:pt x="3212" y="15014"/>
                </a:lnTo>
                <a:lnTo>
                  <a:pt x="2750" y="14965"/>
                </a:lnTo>
                <a:lnTo>
                  <a:pt x="2287" y="14965"/>
                </a:lnTo>
                <a:lnTo>
                  <a:pt x="1192" y="15014"/>
                </a:lnTo>
                <a:lnTo>
                  <a:pt x="633" y="15087"/>
                </a:lnTo>
                <a:lnTo>
                  <a:pt x="633" y="15038"/>
                </a:lnTo>
                <a:lnTo>
                  <a:pt x="657" y="14990"/>
                </a:lnTo>
                <a:lnTo>
                  <a:pt x="633" y="14941"/>
                </a:lnTo>
                <a:lnTo>
                  <a:pt x="633" y="14892"/>
                </a:lnTo>
                <a:lnTo>
                  <a:pt x="584" y="14844"/>
                </a:lnTo>
                <a:lnTo>
                  <a:pt x="608" y="14600"/>
                </a:lnTo>
                <a:lnTo>
                  <a:pt x="608" y="14381"/>
                </a:lnTo>
                <a:lnTo>
                  <a:pt x="584" y="14162"/>
                </a:lnTo>
                <a:lnTo>
                  <a:pt x="535" y="13749"/>
                </a:lnTo>
                <a:lnTo>
                  <a:pt x="511" y="13262"/>
                </a:lnTo>
                <a:lnTo>
                  <a:pt x="511" y="12751"/>
                </a:lnTo>
                <a:lnTo>
                  <a:pt x="511" y="11753"/>
                </a:lnTo>
                <a:lnTo>
                  <a:pt x="560" y="9709"/>
                </a:lnTo>
                <a:lnTo>
                  <a:pt x="584" y="8688"/>
                </a:lnTo>
                <a:lnTo>
                  <a:pt x="560" y="7666"/>
                </a:lnTo>
                <a:lnTo>
                  <a:pt x="535" y="5695"/>
                </a:lnTo>
                <a:lnTo>
                  <a:pt x="462" y="3724"/>
                </a:lnTo>
                <a:lnTo>
                  <a:pt x="438" y="2799"/>
                </a:lnTo>
                <a:lnTo>
                  <a:pt x="414" y="1874"/>
                </a:lnTo>
                <a:lnTo>
                  <a:pt x="414" y="1534"/>
                </a:lnTo>
                <a:lnTo>
                  <a:pt x="438" y="1193"/>
                </a:lnTo>
                <a:lnTo>
                  <a:pt x="462" y="828"/>
                </a:lnTo>
                <a:lnTo>
                  <a:pt x="438" y="488"/>
                </a:lnTo>
                <a:lnTo>
                  <a:pt x="706" y="536"/>
                </a:lnTo>
                <a:lnTo>
                  <a:pt x="998" y="536"/>
                </a:lnTo>
                <a:lnTo>
                  <a:pt x="1582" y="463"/>
                </a:lnTo>
                <a:lnTo>
                  <a:pt x="2044" y="439"/>
                </a:lnTo>
                <a:lnTo>
                  <a:pt x="2531" y="415"/>
                </a:lnTo>
                <a:close/>
                <a:moveTo>
                  <a:pt x="2360" y="1"/>
                </a:moveTo>
                <a:lnTo>
                  <a:pt x="1874" y="50"/>
                </a:lnTo>
                <a:lnTo>
                  <a:pt x="1071" y="123"/>
                </a:lnTo>
                <a:lnTo>
                  <a:pt x="681" y="147"/>
                </a:lnTo>
                <a:lnTo>
                  <a:pt x="243" y="147"/>
                </a:lnTo>
                <a:lnTo>
                  <a:pt x="195" y="171"/>
                </a:lnTo>
                <a:lnTo>
                  <a:pt x="146" y="244"/>
                </a:lnTo>
                <a:lnTo>
                  <a:pt x="146" y="342"/>
                </a:lnTo>
                <a:lnTo>
                  <a:pt x="170" y="390"/>
                </a:lnTo>
                <a:lnTo>
                  <a:pt x="219" y="415"/>
                </a:lnTo>
                <a:lnTo>
                  <a:pt x="146" y="561"/>
                </a:lnTo>
                <a:lnTo>
                  <a:pt x="97" y="707"/>
                </a:lnTo>
                <a:lnTo>
                  <a:pt x="49" y="1047"/>
                </a:lnTo>
                <a:lnTo>
                  <a:pt x="24" y="1388"/>
                </a:lnTo>
                <a:lnTo>
                  <a:pt x="0" y="1704"/>
                </a:lnTo>
                <a:lnTo>
                  <a:pt x="0" y="2215"/>
                </a:lnTo>
                <a:lnTo>
                  <a:pt x="0" y="2702"/>
                </a:lnTo>
                <a:lnTo>
                  <a:pt x="49" y="3724"/>
                </a:lnTo>
                <a:lnTo>
                  <a:pt x="122" y="5792"/>
                </a:lnTo>
                <a:lnTo>
                  <a:pt x="146" y="7860"/>
                </a:lnTo>
                <a:lnTo>
                  <a:pt x="146" y="8931"/>
                </a:lnTo>
                <a:lnTo>
                  <a:pt x="122" y="10001"/>
                </a:lnTo>
                <a:lnTo>
                  <a:pt x="73" y="12143"/>
                </a:lnTo>
                <a:lnTo>
                  <a:pt x="73" y="13116"/>
                </a:lnTo>
                <a:lnTo>
                  <a:pt x="97" y="13603"/>
                </a:lnTo>
                <a:lnTo>
                  <a:pt x="122" y="14089"/>
                </a:lnTo>
                <a:lnTo>
                  <a:pt x="122" y="14333"/>
                </a:lnTo>
                <a:lnTo>
                  <a:pt x="122" y="14600"/>
                </a:lnTo>
                <a:lnTo>
                  <a:pt x="146" y="14868"/>
                </a:lnTo>
                <a:lnTo>
                  <a:pt x="170" y="14990"/>
                </a:lnTo>
                <a:lnTo>
                  <a:pt x="195" y="15111"/>
                </a:lnTo>
                <a:lnTo>
                  <a:pt x="170" y="15111"/>
                </a:lnTo>
                <a:lnTo>
                  <a:pt x="146" y="15160"/>
                </a:lnTo>
                <a:lnTo>
                  <a:pt x="122" y="15209"/>
                </a:lnTo>
                <a:lnTo>
                  <a:pt x="146" y="15282"/>
                </a:lnTo>
                <a:lnTo>
                  <a:pt x="195" y="15355"/>
                </a:lnTo>
                <a:lnTo>
                  <a:pt x="292" y="15403"/>
                </a:lnTo>
                <a:lnTo>
                  <a:pt x="779" y="15428"/>
                </a:lnTo>
                <a:lnTo>
                  <a:pt x="1290" y="15428"/>
                </a:lnTo>
                <a:lnTo>
                  <a:pt x="2287" y="15403"/>
                </a:lnTo>
                <a:lnTo>
                  <a:pt x="2823" y="15428"/>
                </a:lnTo>
                <a:lnTo>
                  <a:pt x="3358" y="15452"/>
                </a:lnTo>
                <a:lnTo>
                  <a:pt x="4453" y="15598"/>
                </a:lnTo>
                <a:lnTo>
                  <a:pt x="4988" y="15647"/>
                </a:lnTo>
                <a:lnTo>
                  <a:pt x="6083" y="15647"/>
                </a:lnTo>
                <a:lnTo>
                  <a:pt x="6618" y="15598"/>
                </a:lnTo>
                <a:lnTo>
                  <a:pt x="7713" y="15476"/>
                </a:lnTo>
                <a:lnTo>
                  <a:pt x="8784" y="15379"/>
                </a:lnTo>
                <a:lnTo>
                  <a:pt x="9879" y="15282"/>
                </a:lnTo>
                <a:lnTo>
                  <a:pt x="10974" y="15233"/>
                </a:lnTo>
                <a:lnTo>
                  <a:pt x="13164" y="15233"/>
                </a:lnTo>
                <a:lnTo>
                  <a:pt x="14161" y="15282"/>
                </a:lnTo>
                <a:lnTo>
                  <a:pt x="15183" y="15257"/>
                </a:lnTo>
                <a:lnTo>
                  <a:pt x="15694" y="15257"/>
                </a:lnTo>
                <a:lnTo>
                  <a:pt x="16181" y="15209"/>
                </a:lnTo>
                <a:lnTo>
                  <a:pt x="16692" y="15160"/>
                </a:lnTo>
                <a:lnTo>
                  <a:pt x="17203" y="15063"/>
                </a:lnTo>
                <a:lnTo>
                  <a:pt x="17276" y="15038"/>
                </a:lnTo>
                <a:lnTo>
                  <a:pt x="17325" y="14990"/>
                </a:lnTo>
                <a:lnTo>
                  <a:pt x="17349" y="14917"/>
                </a:lnTo>
                <a:lnTo>
                  <a:pt x="17349" y="14844"/>
                </a:lnTo>
                <a:lnTo>
                  <a:pt x="17373" y="14844"/>
                </a:lnTo>
                <a:lnTo>
                  <a:pt x="17422" y="14722"/>
                </a:lnTo>
                <a:lnTo>
                  <a:pt x="17471" y="14625"/>
                </a:lnTo>
                <a:lnTo>
                  <a:pt x="17519" y="14357"/>
                </a:lnTo>
                <a:lnTo>
                  <a:pt x="17495" y="13870"/>
                </a:lnTo>
                <a:lnTo>
                  <a:pt x="17495" y="13432"/>
                </a:lnTo>
                <a:lnTo>
                  <a:pt x="17495" y="13019"/>
                </a:lnTo>
                <a:lnTo>
                  <a:pt x="17471" y="12167"/>
                </a:lnTo>
                <a:lnTo>
                  <a:pt x="17519" y="10950"/>
                </a:lnTo>
                <a:lnTo>
                  <a:pt x="17568" y="9734"/>
                </a:lnTo>
                <a:lnTo>
                  <a:pt x="17665" y="8517"/>
                </a:lnTo>
                <a:lnTo>
                  <a:pt x="17714" y="7301"/>
                </a:lnTo>
                <a:lnTo>
                  <a:pt x="17714" y="6352"/>
                </a:lnTo>
                <a:lnTo>
                  <a:pt x="17714" y="5378"/>
                </a:lnTo>
                <a:lnTo>
                  <a:pt x="17665" y="4429"/>
                </a:lnTo>
                <a:lnTo>
                  <a:pt x="17544" y="3480"/>
                </a:lnTo>
                <a:lnTo>
                  <a:pt x="17446" y="2629"/>
                </a:lnTo>
                <a:lnTo>
                  <a:pt x="17373" y="1777"/>
                </a:lnTo>
                <a:lnTo>
                  <a:pt x="17349" y="1461"/>
                </a:lnTo>
                <a:lnTo>
                  <a:pt x="17349" y="1120"/>
                </a:lnTo>
                <a:lnTo>
                  <a:pt x="17373" y="780"/>
                </a:lnTo>
                <a:lnTo>
                  <a:pt x="17446" y="463"/>
                </a:lnTo>
                <a:lnTo>
                  <a:pt x="17519" y="439"/>
                </a:lnTo>
                <a:lnTo>
                  <a:pt x="17592" y="390"/>
                </a:lnTo>
                <a:lnTo>
                  <a:pt x="17617" y="317"/>
                </a:lnTo>
                <a:lnTo>
                  <a:pt x="17641" y="244"/>
                </a:lnTo>
                <a:lnTo>
                  <a:pt x="17617" y="147"/>
                </a:lnTo>
                <a:lnTo>
                  <a:pt x="17568" y="98"/>
                </a:lnTo>
                <a:lnTo>
                  <a:pt x="17519" y="50"/>
                </a:lnTo>
                <a:lnTo>
                  <a:pt x="17422" y="25"/>
                </a:lnTo>
                <a:lnTo>
                  <a:pt x="12896" y="1"/>
                </a:lnTo>
                <a:lnTo>
                  <a:pt x="10633" y="1"/>
                </a:lnTo>
                <a:lnTo>
                  <a:pt x="8370" y="25"/>
                </a:lnTo>
                <a:lnTo>
                  <a:pt x="6107" y="50"/>
                </a:lnTo>
                <a:lnTo>
                  <a:pt x="4988" y="50"/>
                </a:lnTo>
                <a:lnTo>
                  <a:pt x="3845" y="25"/>
                </a:lnTo>
                <a:lnTo>
                  <a:pt x="2847" y="1"/>
                </a:lnTo>
                <a:close/>
              </a:path>
            </a:pathLst>
          </a:custGeom>
          <a:solidFill>
            <a:schemeClr val="accent3">
              <a:lumMod val="40000"/>
              <a:lumOff val="60000"/>
            </a:schemeClr>
          </a:solidFill>
          <a:ln>
            <a:noFill/>
          </a:ln>
        </p:spPr>
        <p:txBody>
          <a:bodyPr lIns="91425" tIns="91425" rIns="91425" bIns="91425" anchor="ctr" anchorCtr="0">
            <a:noAutofit/>
          </a:bodyPr>
          <a:lstStyle/>
          <a:p>
            <a:pPr lvl="0">
              <a:spcBef>
                <a:spcPts val="0"/>
              </a:spcBef>
              <a:buNone/>
            </a:pPr>
            <a:endParaRPr>
              <a:solidFill>
                <a:schemeClr val="bg1">
                  <a:lumMod val="75000"/>
                </a:schemeClr>
              </a:solidFill>
            </a:endParaRPr>
          </a:p>
        </p:txBody>
      </p:sp>
      <p:sp>
        <p:nvSpPr>
          <p:cNvPr id="8" name="Shape 393"/>
          <p:cNvSpPr/>
          <p:nvPr/>
        </p:nvSpPr>
        <p:spPr>
          <a:xfrm>
            <a:off x="524435" y="1593766"/>
            <a:ext cx="3784675" cy="3549733"/>
          </a:xfrm>
          <a:custGeom>
            <a:avLst/>
            <a:gdLst/>
            <a:ahLst/>
            <a:cxnLst/>
            <a:rect l="0" t="0" r="0" b="0"/>
            <a:pathLst>
              <a:path w="71886" h="68584" extrusionOk="0">
                <a:moveTo>
                  <a:pt x="48962" y="1604"/>
                </a:moveTo>
                <a:lnTo>
                  <a:pt x="48679" y="1698"/>
                </a:lnTo>
                <a:lnTo>
                  <a:pt x="49811" y="1698"/>
                </a:lnTo>
                <a:lnTo>
                  <a:pt x="48962" y="1793"/>
                </a:lnTo>
                <a:lnTo>
                  <a:pt x="47924" y="1698"/>
                </a:lnTo>
                <a:lnTo>
                  <a:pt x="46980" y="1698"/>
                </a:lnTo>
                <a:lnTo>
                  <a:pt x="47452" y="1604"/>
                </a:lnTo>
                <a:close/>
                <a:moveTo>
                  <a:pt x="23773" y="1793"/>
                </a:moveTo>
                <a:lnTo>
                  <a:pt x="22547" y="1887"/>
                </a:lnTo>
                <a:lnTo>
                  <a:pt x="23113" y="1793"/>
                </a:lnTo>
                <a:close/>
                <a:moveTo>
                  <a:pt x="50471" y="1793"/>
                </a:moveTo>
                <a:lnTo>
                  <a:pt x="50660" y="1887"/>
                </a:lnTo>
                <a:lnTo>
                  <a:pt x="48301" y="1981"/>
                </a:lnTo>
                <a:lnTo>
                  <a:pt x="50471" y="1793"/>
                </a:lnTo>
                <a:close/>
                <a:moveTo>
                  <a:pt x="41603" y="1887"/>
                </a:moveTo>
                <a:lnTo>
                  <a:pt x="41698" y="1981"/>
                </a:lnTo>
                <a:lnTo>
                  <a:pt x="39811" y="2076"/>
                </a:lnTo>
                <a:lnTo>
                  <a:pt x="41320" y="1887"/>
                </a:lnTo>
                <a:lnTo>
                  <a:pt x="41320" y="1887"/>
                </a:lnTo>
                <a:lnTo>
                  <a:pt x="40943" y="1981"/>
                </a:lnTo>
                <a:lnTo>
                  <a:pt x="41603" y="1887"/>
                </a:lnTo>
                <a:close/>
                <a:moveTo>
                  <a:pt x="61409" y="2301"/>
                </a:moveTo>
                <a:lnTo>
                  <a:pt x="60659" y="2359"/>
                </a:lnTo>
                <a:lnTo>
                  <a:pt x="59527" y="2453"/>
                </a:lnTo>
                <a:lnTo>
                  <a:pt x="61886" y="2453"/>
                </a:lnTo>
                <a:lnTo>
                  <a:pt x="61773" y="2378"/>
                </a:lnTo>
                <a:lnTo>
                  <a:pt x="61697" y="2359"/>
                </a:lnTo>
                <a:lnTo>
                  <a:pt x="61409" y="2301"/>
                </a:lnTo>
                <a:close/>
                <a:moveTo>
                  <a:pt x="4245" y="3113"/>
                </a:moveTo>
                <a:lnTo>
                  <a:pt x="4245" y="3113"/>
                </a:lnTo>
                <a:lnTo>
                  <a:pt x="4245" y="3113"/>
                </a:lnTo>
                <a:close/>
                <a:moveTo>
                  <a:pt x="15189" y="4151"/>
                </a:moveTo>
                <a:lnTo>
                  <a:pt x="14074" y="4337"/>
                </a:lnTo>
                <a:lnTo>
                  <a:pt x="15189" y="4151"/>
                </a:lnTo>
                <a:close/>
                <a:moveTo>
                  <a:pt x="67074" y="19245"/>
                </a:moveTo>
                <a:lnTo>
                  <a:pt x="67067" y="19277"/>
                </a:lnTo>
                <a:lnTo>
                  <a:pt x="67093" y="19490"/>
                </a:lnTo>
                <a:lnTo>
                  <a:pt x="67074" y="19245"/>
                </a:lnTo>
                <a:close/>
                <a:moveTo>
                  <a:pt x="67093" y="19490"/>
                </a:moveTo>
                <a:lnTo>
                  <a:pt x="67169" y="20472"/>
                </a:lnTo>
                <a:lnTo>
                  <a:pt x="67357" y="21604"/>
                </a:lnTo>
                <a:lnTo>
                  <a:pt x="67093" y="19490"/>
                </a:lnTo>
                <a:close/>
                <a:moveTo>
                  <a:pt x="71558" y="26891"/>
                </a:moveTo>
                <a:lnTo>
                  <a:pt x="71603" y="27358"/>
                </a:lnTo>
                <a:lnTo>
                  <a:pt x="71603" y="26981"/>
                </a:lnTo>
                <a:lnTo>
                  <a:pt x="71558" y="26891"/>
                </a:lnTo>
                <a:close/>
                <a:moveTo>
                  <a:pt x="64339" y="3113"/>
                </a:moveTo>
                <a:lnTo>
                  <a:pt x="64905" y="3396"/>
                </a:lnTo>
                <a:lnTo>
                  <a:pt x="65282" y="3774"/>
                </a:lnTo>
                <a:lnTo>
                  <a:pt x="65659" y="4245"/>
                </a:lnTo>
                <a:lnTo>
                  <a:pt x="65942" y="4717"/>
                </a:lnTo>
                <a:lnTo>
                  <a:pt x="66414" y="6132"/>
                </a:lnTo>
                <a:lnTo>
                  <a:pt x="67074" y="8208"/>
                </a:lnTo>
                <a:lnTo>
                  <a:pt x="66791" y="7547"/>
                </a:lnTo>
                <a:lnTo>
                  <a:pt x="66791" y="7830"/>
                </a:lnTo>
                <a:lnTo>
                  <a:pt x="66508" y="7642"/>
                </a:lnTo>
                <a:lnTo>
                  <a:pt x="66225" y="7547"/>
                </a:lnTo>
                <a:lnTo>
                  <a:pt x="66791" y="9717"/>
                </a:lnTo>
                <a:lnTo>
                  <a:pt x="67074" y="10943"/>
                </a:lnTo>
                <a:lnTo>
                  <a:pt x="67452" y="11981"/>
                </a:lnTo>
                <a:lnTo>
                  <a:pt x="67357" y="11981"/>
                </a:lnTo>
                <a:lnTo>
                  <a:pt x="67924" y="14623"/>
                </a:lnTo>
                <a:lnTo>
                  <a:pt x="68395" y="17264"/>
                </a:lnTo>
                <a:lnTo>
                  <a:pt x="68867" y="19905"/>
                </a:lnTo>
                <a:lnTo>
                  <a:pt x="69527" y="22736"/>
                </a:lnTo>
                <a:lnTo>
                  <a:pt x="69433" y="22170"/>
                </a:lnTo>
                <a:lnTo>
                  <a:pt x="69527" y="21698"/>
                </a:lnTo>
                <a:lnTo>
                  <a:pt x="69810" y="23868"/>
                </a:lnTo>
                <a:lnTo>
                  <a:pt x="69999" y="26037"/>
                </a:lnTo>
                <a:lnTo>
                  <a:pt x="69810" y="24056"/>
                </a:lnTo>
                <a:lnTo>
                  <a:pt x="69905" y="25754"/>
                </a:lnTo>
                <a:lnTo>
                  <a:pt x="70093" y="28773"/>
                </a:lnTo>
                <a:lnTo>
                  <a:pt x="70188" y="30754"/>
                </a:lnTo>
                <a:lnTo>
                  <a:pt x="70093" y="29811"/>
                </a:lnTo>
                <a:lnTo>
                  <a:pt x="69999" y="29151"/>
                </a:lnTo>
                <a:lnTo>
                  <a:pt x="69999" y="30566"/>
                </a:lnTo>
                <a:lnTo>
                  <a:pt x="70093" y="31226"/>
                </a:lnTo>
                <a:lnTo>
                  <a:pt x="70093" y="32452"/>
                </a:lnTo>
                <a:lnTo>
                  <a:pt x="69999" y="33962"/>
                </a:lnTo>
                <a:lnTo>
                  <a:pt x="69716" y="36981"/>
                </a:lnTo>
                <a:lnTo>
                  <a:pt x="69244" y="39999"/>
                </a:lnTo>
                <a:lnTo>
                  <a:pt x="68678" y="43018"/>
                </a:lnTo>
                <a:lnTo>
                  <a:pt x="68678" y="41226"/>
                </a:lnTo>
                <a:lnTo>
                  <a:pt x="68678" y="39433"/>
                </a:lnTo>
                <a:lnTo>
                  <a:pt x="68207" y="32452"/>
                </a:lnTo>
                <a:lnTo>
                  <a:pt x="67735" y="25754"/>
                </a:lnTo>
                <a:lnTo>
                  <a:pt x="67641" y="26320"/>
                </a:lnTo>
                <a:lnTo>
                  <a:pt x="67452" y="25000"/>
                </a:lnTo>
                <a:lnTo>
                  <a:pt x="67263" y="23679"/>
                </a:lnTo>
                <a:lnTo>
                  <a:pt x="67169" y="22264"/>
                </a:lnTo>
                <a:lnTo>
                  <a:pt x="67169" y="21038"/>
                </a:lnTo>
                <a:lnTo>
                  <a:pt x="67074" y="19905"/>
                </a:lnTo>
                <a:lnTo>
                  <a:pt x="66980" y="19622"/>
                </a:lnTo>
                <a:lnTo>
                  <a:pt x="67067" y="19277"/>
                </a:lnTo>
                <a:lnTo>
                  <a:pt x="66886" y="17830"/>
                </a:lnTo>
                <a:lnTo>
                  <a:pt x="66980" y="18962"/>
                </a:lnTo>
                <a:lnTo>
                  <a:pt x="66414" y="14434"/>
                </a:lnTo>
                <a:lnTo>
                  <a:pt x="66603" y="14811"/>
                </a:lnTo>
                <a:lnTo>
                  <a:pt x="66603" y="14623"/>
                </a:lnTo>
                <a:lnTo>
                  <a:pt x="66414" y="13113"/>
                </a:lnTo>
                <a:lnTo>
                  <a:pt x="66131" y="11321"/>
                </a:lnTo>
                <a:lnTo>
                  <a:pt x="66037" y="10849"/>
                </a:lnTo>
                <a:lnTo>
                  <a:pt x="65565" y="7264"/>
                </a:lnTo>
                <a:lnTo>
                  <a:pt x="64999" y="4811"/>
                </a:lnTo>
                <a:lnTo>
                  <a:pt x="64339" y="3113"/>
                </a:lnTo>
                <a:close/>
                <a:moveTo>
                  <a:pt x="69433" y="56131"/>
                </a:moveTo>
                <a:lnTo>
                  <a:pt x="69433" y="57169"/>
                </a:lnTo>
                <a:lnTo>
                  <a:pt x="69339" y="58112"/>
                </a:lnTo>
                <a:lnTo>
                  <a:pt x="69056" y="58867"/>
                </a:lnTo>
                <a:lnTo>
                  <a:pt x="68773" y="59527"/>
                </a:lnTo>
                <a:lnTo>
                  <a:pt x="68678" y="59622"/>
                </a:lnTo>
                <a:lnTo>
                  <a:pt x="68773" y="58773"/>
                </a:lnTo>
                <a:lnTo>
                  <a:pt x="69150" y="57452"/>
                </a:lnTo>
                <a:lnTo>
                  <a:pt x="69433" y="56131"/>
                </a:lnTo>
                <a:close/>
                <a:moveTo>
                  <a:pt x="62169" y="61508"/>
                </a:moveTo>
                <a:lnTo>
                  <a:pt x="61320" y="61697"/>
                </a:lnTo>
                <a:lnTo>
                  <a:pt x="61886" y="61508"/>
                </a:lnTo>
                <a:close/>
                <a:moveTo>
                  <a:pt x="56320" y="62357"/>
                </a:moveTo>
                <a:lnTo>
                  <a:pt x="54418" y="62578"/>
                </a:lnTo>
                <a:lnTo>
                  <a:pt x="54418" y="62578"/>
                </a:lnTo>
                <a:lnTo>
                  <a:pt x="54905" y="62546"/>
                </a:lnTo>
                <a:lnTo>
                  <a:pt x="56320" y="62357"/>
                </a:lnTo>
                <a:close/>
                <a:moveTo>
                  <a:pt x="54418" y="62578"/>
                </a:moveTo>
                <a:lnTo>
                  <a:pt x="53490" y="62640"/>
                </a:lnTo>
                <a:lnTo>
                  <a:pt x="52924" y="62735"/>
                </a:lnTo>
                <a:lnTo>
                  <a:pt x="52263" y="62829"/>
                </a:lnTo>
                <a:lnTo>
                  <a:pt x="54418" y="62578"/>
                </a:lnTo>
                <a:close/>
                <a:moveTo>
                  <a:pt x="48867" y="1793"/>
                </a:moveTo>
                <a:lnTo>
                  <a:pt x="48207" y="1981"/>
                </a:lnTo>
                <a:lnTo>
                  <a:pt x="46886" y="1981"/>
                </a:lnTo>
                <a:lnTo>
                  <a:pt x="49528" y="2076"/>
                </a:lnTo>
                <a:lnTo>
                  <a:pt x="52169" y="2076"/>
                </a:lnTo>
                <a:lnTo>
                  <a:pt x="48490" y="2264"/>
                </a:lnTo>
                <a:lnTo>
                  <a:pt x="48490" y="2264"/>
                </a:lnTo>
                <a:lnTo>
                  <a:pt x="53395" y="2170"/>
                </a:lnTo>
                <a:lnTo>
                  <a:pt x="52263" y="2264"/>
                </a:lnTo>
                <a:lnTo>
                  <a:pt x="51037" y="2359"/>
                </a:lnTo>
                <a:lnTo>
                  <a:pt x="52546" y="2453"/>
                </a:lnTo>
                <a:lnTo>
                  <a:pt x="50754" y="2453"/>
                </a:lnTo>
                <a:lnTo>
                  <a:pt x="50754" y="2547"/>
                </a:lnTo>
                <a:lnTo>
                  <a:pt x="51037" y="2547"/>
                </a:lnTo>
                <a:lnTo>
                  <a:pt x="51509" y="2642"/>
                </a:lnTo>
                <a:lnTo>
                  <a:pt x="50377" y="2736"/>
                </a:lnTo>
                <a:lnTo>
                  <a:pt x="54056" y="2642"/>
                </a:lnTo>
                <a:lnTo>
                  <a:pt x="53490" y="2642"/>
                </a:lnTo>
                <a:lnTo>
                  <a:pt x="53018" y="2453"/>
                </a:lnTo>
                <a:lnTo>
                  <a:pt x="53112" y="2359"/>
                </a:lnTo>
                <a:lnTo>
                  <a:pt x="54339" y="2359"/>
                </a:lnTo>
                <a:lnTo>
                  <a:pt x="55848" y="2453"/>
                </a:lnTo>
                <a:lnTo>
                  <a:pt x="55565" y="2547"/>
                </a:lnTo>
                <a:lnTo>
                  <a:pt x="57169" y="2642"/>
                </a:lnTo>
                <a:lnTo>
                  <a:pt x="57169" y="2642"/>
                </a:lnTo>
                <a:lnTo>
                  <a:pt x="57075" y="2547"/>
                </a:lnTo>
                <a:lnTo>
                  <a:pt x="57358" y="2359"/>
                </a:lnTo>
                <a:lnTo>
                  <a:pt x="58490" y="2264"/>
                </a:lnTo>
                <a:lnTo>
                  <a:pt x="60093" y="2170"/>
                </a:lnTo>
                <a:lnTo>
                  <a:pt x="61603" y="2264"/>
                </a:lnTo>
                <a:lnTo>
                  <a:pt x="61226" y="2264"/>
                </a:lnTo>
                <a:lnTo>
                  <a:pt x="61409" y="2301"/>
                </a:lnTo>
                <a:lnTo>
                  <a:pt x="61632" y="2284"/>
                </a:lnTo>
                <a:lnTo>
                  <a:pt x="61632" y="2284"/>
                </a:lnTo>
                <a:lnTo>
                  <a:pt x="61773" y="2378"/>
                </a:lnTo>
                <a:lnTo>
                  <a:pt x="62075" y="2453"/>
                </a:lnTo>
                <a:lnTo>
                  <a:pt x="62358" y="2736"/>
                </a:lnTo>
                <a:lnTo>
                  <a:pt x="62735" y="3208"/>
                </a:lnTo>
                <a:lnTo>
                  <a:pt x="63207" y="3774"/>
                </a:lnTo>
                <a:lnTo>
                  <a:pt x="63961" y="5189"/>
                </a:lnTo>
                <a:lnTo>
                  <a:pt x="64339" y="5944"/>
                </a:lnTo>
                <a:lnTo>
                  <a:pt x="64622" y="6698"/>
                </a:lnTo>
                <a:lnTo>
                  <a:pt x="65093" y="8491"/>
                </a:lnTo>
                <a:lnTo>
                  <a:pt x="65471" y="10472"/>
                </a:lnTo>
                <a:lnTo>
                  <a:pt x="65754" y="12547"/>
                </a:lnTo>
                <a:lnTo>
                  <a:pt x="65848" y="14623"/>
                </a:lnTo>
                <a:lnTo>
                  <a:pt x="65942" y="16792"/>
                </a:lnTo>
                <a:lnTo>
                  <a:pt x="66131" y="20660"/>
                </a:lnTo>
                <a:lnTo>
                  <a:pt x="66225" y="20283"/>
                </a:lnTo>
                <a:lnTo>
                  <a:pt x="66603" y="23019"/>
                </a:lnTo>
                <a:lnTo>
                  <a:pt x="66791" y="25000"/>
                </a:lnTo>
                <a:lnTo>
                  <a:pt x="66791" y="25660"/>
                </a:lnTo>
                <a:lnTo>
                  <a:pt x="66791" y="25849"/>
                </a:lnTo>
                <a:lnTo>
                  <a:pt x="66697" y="25943"/>
                </a:lnTo>
                <a:lnTo>
                  <a:pt x="66508" y="24905"/>
                </a:lnTo>
                <a:lnTo>
                  <a:pt x="66508" y="25566"/>
                </a:lnTo>
                <a:lnTo>
                  <a:pt x="66508" y="26792"/>
                </a:lnTo>
                <a:lnTo>
                  <a:pt x="67169" y="33490"/>
                </a:lnTo>
                <a:lnTo>
                  <a:pt x="67546" y="36698"/>
                </a:lnTo>
                <a:lnTo>
                  <a:pt x="67735" y="40188"/>
                </a:lnTo>
                <a:lnTo>
                  <a:pt x="67357" y="38867"/>
                </a:lnTo>
                <a:lnTo>
                  <a:pt x="67263" y="38584"/>
                </a:lnTo>
                <a:lnTo>
                  <a:pt x="67263" y="38679"/>
                </a:lnTo>
                <a:lnTo>
                  <a:pt x="67263" y="39339"/>
                </a:lnTo>
                <a:lnTo>
                  <a:pt x="67357" y="40660"/>
                </a:lnTo>
                <a:lnTo>
                  <a:pt x="67641" y="43962"/>
                </a:lnTo>
                <a:lnTo>
                  <a:pt x="67829" y="46226"/>
                </a:lnTo>
                <a:lnTo>
                  <a:pt x="67924" y="46980"/>
                </a:lnTo>
                <a:lnTo>
                  <a:pt x="67169" y="50943"/>
                </a:lnTo>
                <a:lnTo>
                  <a:pt x="66886" y="52829"/>
                </a:lnTo>
                <a:lnTo>
                  <a:pt x="66791" y="54716"/>
                </a:lnTo>
                <a:lnTo>
                  <a:pt x="66791" y="54810"/>
                </a:lnTo>
                <a:lnTo>
                  <a:pt x="66980" y="55376"/>
                </a:lnTo>
                <a:lnTo>
                  <a:pt x="67169" y="56980"/>
                </a:lnTo>
                <a:lnTo>
                  <a:pt x="67263" y="58395"/>
                </a:lnTo>
                <a:lnTo>
                  <a:pt x="66980" y="58867"/>
                </a:lnTo>
                <a:lnTo>
                  <a:pt x="66697" y="59150"/>
                </a:lnTo>
                <a:lnTo>
                  <a:pt x="66414" y="59339"/>
                </a:lnTo>
                <a:lnTo>
                  <a:pt x="66037" y="59433"/>
                </a:lnTo>
                <a:lnTo>
                  <a:pt x="64999" y="59622"/>
                </a:lnTo>
                <a:lnTo>
                  <a:pt x="63207" y="59905"/>
                </a:lnTo>
                <a:lnTo>
                  <a:pt x="59999" y="60565"/>
                </a:lnTo>
                <a:lnTo>
                  <a:pt x="56697" y="60942"/>
                </a:lnTo>
                <a:lnTo>
                  <a:pt x="53301" y="61225"/>
                </a:lnTo>
                <a:lnTo>
                  <a:pt x="49905" y="61508"/>
                </a:lnTo>
                <a:lnTo>
                  <a:pt x="43113" y="61791"/>
                </a:lnTo>
                <a:lnTo>
                  <a:pt x="39716" y="61980"/>
                </a:lnTo>
                <a:lnTo>
                  <a:pt x="36509" y="62169"/>
                </a:lnTo>
                <a:lnTo>
                  <a:pt x="36698" y="62074"/>
                </a:lnTo>
                <a:lnTo>
                  <a:pt x="36886" y="61886"/>
                </a:lnTo>
                <a:lnTo>
                  <a:pt x="36320" y="61886"/>
                </a:lnTo>
                <a:lnTo>
                  <a:pt x="35566" y="61980"/>
                </a:lnTo>
                <a:lnTo>
                  <a:pt x="34811" y="62074"/>
                </a:lnTo>
                <a:lnTo>
                  <a:pt x="34150" y="62169"/>
                </a:lnTo>
                <a:lnTo>
                  <a:pt x="32924" y="62074"/>
                </a:lnTo>
                <a:lnTo>
                  <a:pt x="31132" y="62263"/>
                </a:lnTo>
                <a:lnTo>
                  <a:pt x="26886" y="62640"/>
                </a:lnTo>
                <a:lnTo>
                  <a:pt x="24528" y="62923"/>
                </a:lnTo>
                <a:lnTo>
                  <a:pt x="22264" y="63112"/>
                </a:lnTo>
                <a:lnTo>
                  <a:pt x="19151" y="63112"/>
                </a:lnTo>
                <a:lnTo>
                  <a:pt x="18302" y="63018"/>
                </a:lnTo>
                <a:lnTo>
                  <a:pt x="19056" y="63018"/>
                </a:lnTo>
                <a:lnTo>
                  <a:pt x="19905" y="62923"/>
                </a:lnTo>
                <a:lnTo>
                  <a:pt x="21604" y="62546"/>
                </a:lnTo>
                <a:lnTo>
                  <a:pt x="21604" y="62546"/>
                </a:lnTo>
                <a:lnTo>
                  <a:pt x="19905" y="62640"/>
                </a:lnTo>
                <a:lnTo>
                  <a:pt x="18207" y="62640"/>
                </a:lnTo>
                <a:lnTo>
                  <a:pt x="14811" y="62735"/>
                </a:lnTo>
                <a:lnTo>
                  <a:pt x="14528" y="62829"/>
                </a:lnTo>
                <a:lnTo>
                  <a:pt x="6509" y="62735"/>
                </a:lnTo>
                <a:lnTo>
                  <a:pt x="6415" y="61886"/>
                </a:lnTo>
                <a:lnTo>
                  <a:pt x="6415" y="61603"/>
                </a:lnTo>
                <a:lnTo>
                  <a:pt x="6509" y="61508"/>
                </a:lnTo>
                <a:lnTo>
                  <a:pt x="6698" y="61980"/>
                </a:lnTo>
                <a:lnTo>
                  <a:pt x="6509" y="58112"/>
                </a:lnTo>
                <a:lnTo>
                  <a:pt x="6321" y="54244"/>
                </a:lnTo>
                <a:lnTo>
                  <a:pt x="6038" y="50471"/>
                </a:lnTo>
                <a:lnTo>
                  <a:pt x="5943" y="48490"/>
                </a:lnTo>
                <a:lnTo>
                  <a:pt x="5943" y="47924"/>
                </a:lnTo>
                <a:lnTo>
                  <a:pt x="5849" y="46414"/>
                </a:lnTo>
                <a:lnTo>
                  <a:pt x="5943" y="44811"/>
                </a:lnTo>
                <a:lnTo>
                  <a:pt x="6132" y="41414"/>
                </a:lnTo>
                <a:lnTo>
                  <a:pt x="6132" y="39622"/>
                </a:lnTo>
                <a:lnTo>
                  <a:pt x="6132" y="38018"/>
                </a:lnTo>
                <a:lnTo>
                  <a:pt x="5849" y="36415"/>
                </a:lnTo>
                <a:lnTo>
                  <a:pt x="5660" y="35754"/>
                </a:lnTo>
                <a:lnTo>
                  <a:pt x="5472" y="35094"/>
                </a:lnTo>
                <a:lnTo>
                  <a:pt x="5566" y="35849"/>
                </a:lnTo>
                <a:lnTo>
                  <a:pt x="5660" y="36698"/>
                </a:lnTo>
                <a:lnTo>
                  <a:pt x="5566" y="38301"/>
                </a:lnTo>
                <a:lnTo>
                  <a:pt x="5283" y="35566"/>
                </a:lnTo>
                <a:lnTo>
                  <a:pt x="4811" y="32452"/>
                </a:lnTo>
                <a:lnTo>
                  <a:pt x="4717" y="30943"/>
                </a:lnTo>
                <a:lnTo>
                  <a:pt x="4623" y="29434"/>
                </a:lnTo>
                <a:lnTo>
                  <a:pt x="4717" y="28113"/>
                </a:lnTo>
                <a:lnTo>
                  <a:pt x="5000" y="26886"/>
                </a:lnTo>
                <a:lnTo>
                  <a:pt x="4906" y="24717"/>
                </a:lnTo>
                <a:lnTo>
                  <a:pt x="5000" y="25283"/>
                </a:lnTo>
                <a:lnTo>
                  <a:pt x="5000" y="24811"/>
                </a:lnTo>
                <a:lnTo>
                  <a:pt x="5000" y="24339"/>
                </a:lnTo>
                <a:lnTo>
                  <a:pt x="4906" y="23302"/>
                </a:lnTo>
                <a:lnTo>
                  <a:pt x="4811" y="21981"/>
                </a:lnTo>
                <a:lnTo>
                  <a:pt x="4623" y="20283"/>
                </a:lnTo>
                <a:lnTo>
                  <a:pt x="4340" y="19528"/>
                </a:lnTo>
                <a:lnTo>
                  <a:pt x="4057" y="18679"/>
                </a:lnTo>
                <a:lnTo>
                  <a:pt x="4057" y="18773"/>
                </a:lnTo>
                <a:lnTo>
                  <a:pt x="4245" y="28868"/>
                </a:lnTo>
                <a:lnTo>
                  <a:pt x="4623" y="38962"/>
                </a:lnTo>
                <a:lnTo>
                  <a:pt x="4528" y="38490"/>
                </a:lnTo>
                <a:lnTo>
                  <a:pt x="4528" y="39528"/>
                </a:lnTo>
                <a:lnTo>
                  <a:pt x="4528" y="41980"/>
                </a:lnTo>
                <a:lnTo>
                  <a:pt x="4528" y="43301"/>
                </a:lnTo>
                <a:lnTo>
                  <a:pt x="4434" y="44622"/>
                </a:lnTo>
                <a:lnTo>
                  <a:pt x="4434" y="46037"/>
                </a:lnTo>
                <a:lnTo>
                  <a:pt x="4434" y="47358"/>
                </a:lnTo>
                <a:lnTo>
                  <a:pt x="4340" y="49056"/>
                </a:lnTo>
                <a:lnTo>
                  <a:pt x="4245" y="50848"/>
                </a:lnTo>
                <a:lnTo>
                  <a:pt x="4151" y="54716"/>
                </a:lnTo>
                <a:lnTo>
                  <a:pt x="4340" y="58773"/>
                </a:lnTo>
                <a:lnTo>
                  <a:pt x="4528" y="60754"/>
                </a:lnTo>
                <a:lnTo>
                  <a:pt x="4811" y="62640"/>
                </a:lnTo>
                <a:lnTo>
                  <a:pt x="2170" y="62546"/>
                </a:lnTo>
                <a:lnTo>
                  <a:pt x="2264" y="58207"/>
                </a:lnTo>
                <a:lnTo>
                  <a:pt x="2359" y="53773"/>
                </a:lnTo>
                <a:lnTo>
                  <a:pt x="2547" y="49433"/>
                </a:lnTo>
                <a:lnTo>
                  <a:pt x="2830" y="45094"/>
                </a:lnTo>
                <a:lnTo>
                  <a:pt x="2736" y="45094"/>
                </a:lnTo>
                <a:lnTo>
                  <a:pt x="2925" y="41509"/>
                </a:lnTo>
                <a:lnTo>
                  <a:pt x="2925" y="42263"/>
                </a:lnTo>
                <a:lnTo>
                  <a:pt x="3208" y="34245"/>
                </a:lnTo>
                <a:lnTo>
                  <a:pt x="3774" y="30566"/>
                </a:lnTo>
                <a:lnTo>
                  <a:pt x="3208" y="31981"/>
                </a:lnTo>
                <a:lnTo>
                  <a:pt x="3113" y="31698"/>
                </a:lnTo>
                <a:lnTo>
                  <a:pt x="3113" y="31226"/>
                </a:lnTo>
                <a:lnTo>
                  <a:pt x="3208" y="30471"/>
                </a:lnTo>
                <a:lnTo>
                  <a:pt x="3113" y="30943"/>
                </a:lnTo>
                <a:lnTo>
                  <a:pt x="3208" y="29528"/>
                </a:lnTo>
                <a:lnTo>
                  <a:pt x="3396" y="28019"/>
                </a:lnTo>
                <a:lnTo>
                  <a:pt x="3491" y="27075"/>
                </a:lnTo>
                <a:lnTo>
                  <a:pt x="3585" y="26886"/>
                </a:lnTo>
                <a:lnTo>
                  <a:pt x="3585" y="27075"/>
                </a:lnTo>
                <a:lnTo>
                  <a:pt x="3585" y="27736"/>
                </a:lnTo>
                <a:lnTo>
                  <a:pt x="3774" y="26132"/>
                </a:lnTo>
                <a:lnTo>
                  <a:pt x="3774" y="21887"/>
                </a:lnTo>
                <a:lnTo>
                  <a:pt x="3774" y="19717"/>
                </a:lnTo>
                <a:lnTo>
                  <a:pt x="3868" y="17547"/>
                </a:lnTo>
                <a:lnTo>
                  <a:pt x="3774" y="16321"/>
                </a:lnTo>
                <a:lnTo>
                  <a:pt x="3679" y="15094"/>
                </a:lnTo>
                <a:lnTo>
                  <a:pt x="3679" y="12547"/>
                </a:lnTo>
                <a:lnTo>
                  <a:pt x="3868" y="9906"/>
                </a:lnTo>
                <a:lnTo>
                  <a:pt x="4151" y="7359"/>
                </a:lnTo>
                <a:lnTo>
                  <a:pt x="4057" y="15566"/>
                </a:lnTo>
                <a:lnTo>
                  <a:pt x="4245" y="16132"/>
                </a:lnTo>
                <a:lnTo>
                  <a:pt x="4245" y="14717"/>
                </a:lnTo>
                <a:lnTo>
                  <a:pt x="4245" y="14151"/>
                </a:lnTo>
                <a:lnTo>
                  <a:pt x="4151" y="14623"/>
                </a:lnTo>
                <a:lnTo>
                  <a:pt x="4151" y="13208"/>
                </a:lnTo>
                <a:lnTo>
                  <a:pt x="4151" y="11792"/>
                </a:lnTo>
                <a:lnTo>
                  <a:pt x="4245" y="9057"/>
                </a:lnTo>
                <a:lnTo>
                  <a:pt x="4340" y="9434"/>
                </a:lnTo>
                <a:lnTo>
                  <a:pt x="4434" y="8208"/>
                </a:lnTo>
                <a:lnTo>
                  <a:pt x="4717" y="7264"/>
                </a:lnTo>
                <a:lnTo>
                  <a:pt x="5000" y="6415"/>
                </a:lnTo>
                <a:lnTo>
                  <a:pt x="5472" y="5755"/>
                </a:lnTo>
                <a:lnTo>
                  <a:pt x="6038" y="5661"/>
                </a:lnTo>
                <a:lnTo>
                  <a:pt x="6226" y="5661"/>
                </a:lnTo>
                <a:lnTo>
                  <a:pt x="6038" y="6132"/>
                </a:lnTo>
                <a:lnTo>
                  <a:pt x="5849" y="6698"/>
                </a:lnTo>
                <a:lnTo>
                  <a:pt x="5849" y="7359"/>
                </a:lnTo>
                <a:lnTo>
                  <a:pt x="6038" y="8019"/>
                </a:lnTo>
                <a:lnTo>
                  <a:pt x="5943" y="8774"/>
                </a:lnTo>
                <a:lnTo>
                  <a:pt x="6038" y="10566"/>
                </a:lnTo>
                <a:lnTo>
                  <a:pt x="6038" y="11698"/>
                </a:lnTo>
                <a:lnTo>
                  <a:pt x="6132" y="12547"/>
                </a:lnTo>
                <a:lnTo>
                  <a:pt x="6038" y="10377"/>
                </a:lnTo>
                <a:lnTo>
                  <a:pt x="6038" y="8208"/>
                </a:lnTo>
                <a:lnTo>
                  <a:pt x="6226" y="8679"/>
                </a:lnTo>
                <a:lnTo>
                  <a:pt x="6321" y="6793"/>
                </a:lnTo>
                <a:lnTo>
                  <a:pt x="6415" y="5944"/>
                </a:lnTo>
                <a:lnTo>
                  <a:pt x="6415" y="5849"/>
                </a:lnTo>
                <a:lnTo>
                  <a:pt x="6415" y="5566"/>
                </a:lnTo>
                <a:lnTo>
                  <a:pt x="8208" y="5283"/>
                </a:lnTo>
                <a:lnTo>
                  <a:pt x="9906" y="5000"/>
                </a:lnTo>
                <a:lnTo>
                  <a:pt x="11604" y="4623"/>
                </a:lnTo>
                <a:lnTo>
                  <a:pt x="13302" y="4340"/>
                </a:lnTo>
                <a:lnTo>
                  <a:pt x="13302" y="4340"/>
                </a:lnTo>
                <a:lnTo>
                  <a:pt x="11226" y="4623"/>
                </a:lnTo>
                <a:lnTo>
                  <a:pt x="9434" y="4906"/>
                </a:lnTo>
                <a:lnTo>
                  <a:pt x="6415" y="5472"/>
                </a:lnTo>
                <a:lnTo>
                  <a:pt x="6415" y="5283"/>
                </a:lnTo>
                <a:lnTo>
                  <a:pt x="6321" y="5472"/>
                </a:lnTo>
                <a:lnTo>
                  <a:pt x="5472" y="5661"/>
                </a:lnTo>
                <a:lnTo>
                  <a:pt x="5660" y="5472"/>
                </a:lnTo>
                <a:lnTo>
                  <a:pt x="6415" y="5283"/>
                </a:lnTo>
                <a:lnTo>
                  <a:pt x="5849" y="5283"/>
                </a:lnTo>
                <a:lnTo>
                  <a:pt x="6226" y="5000"/>
                </a:lnTo>
                <a:lnTo>
                  <a:pt x="6509" y="4717"/>
                </a:lnTo>
                <a:lnTo>
                  <a:pt x="6509" y="4717"/>
                </a:lnTo>
                <a:lnTo>
                  <a:pt x="6415" y="5283"/>
                </a:lnTo>
                <a:lnTo>
                  <a:pt x="6415" y="5283"/>
                </a:lnTo>
                <a:lnTo>
                  <a:pt x="6887" y="4811"/>
                </a:lnTo>
                <a:lnTo>
                  <a:pt x="7453" y="4340"/>
                </a:lnTo>
                <a:lnTo>
                  <a:pt x="8113" y="4151"/>
                </a:lnTo>
                <a:lnTo>
                  <a:pt x="8962" y="3962"/>
                </a:lnTo>
                <a:lnTo>
                  <a:pt x="9811" y="3868"/>
                </a:lnTo>
                <a:lnTo>
                  <a:pt x="10755" y="3868"/>
                </a:lnTo>
                <a:lnTo>
                  <a:pt x="12830" y="3962"/>
                </a:lnTo>
                <a:lnTo>
                  <a:pt x="15189" y="4151"/>
                </a:lnTo>
                <a:lnTo>
                  <a:pt x="15189" y="4151"/>
                </a:lnTo>
                <a:lnTo>
                  <a:pt x="15755" y="4057"/>
                </a:lnTo>
                <a:lnTo>
                  <a:pt x="18113" y="3585"/>
                </a:lnTo>
                <a:lnTo>
                  <a:pt x="21037" y="2925"/>
                </a:lnTo>
                <a:lnTo>
                  <a:pt x="24151" y="2453"/>
                </a:lnTo>
                <a:lnTo>
                  <a:pt x="24811" y="2736"/>
                </a:lnTo>
                <a:lnTo>
                  <a:pt x="25660" y="2925"/>
                </a:lnTo>
                <a:lnTo>
                  <a:pt x="22075" y="3585"/>
                </a:lnTo>
                <a:lnTo>
                  <a:pt x="19717" y="3962"/>
                </a:lnTo>
                <a:lnTo>
                  <a:pt x="21509" y="3774"/>
                </a:lnTo>
                <a:lnTo>
                  <a:pt x="23302" y="3585"/>
                </a:lnTo>
                <a:lnTo>
                  <a:pt x="23207" y="3617"/>
                </a:lnTo>
                <a:lnTo>
                  <a:pt x="23207" y="3617"/>
                </a:lnTo>
                <a:lnTo>
                  <a:pt x="21698" y="3868"/>
                </a:lnTo>
                <a:lnTo>
                  <a:pt x="20000" y="4151"/>
                </a:lnTo>
                <a:lnTo>
                  <a:pt x="26320" y="3491"/>
                </a:lnTo>
                <a:lnTo>
                  <a:pt x="29434" y="3113"/>
                </a:lnTo>
                <a:lnTo>
                  <a:pt x="32547" y="2925"/>
                </a:lnTo>
                <a:lnTo>
                  <a:pt x="32547" y="2925"/>
                </a:lnTo>
                <a:lnTo>
                  <a:pt x="31320" y="3208"/>
                </a:lnTo>
                <a:lnTo>
                  <a:pt x="32452" y="3113"/>
                </a:lnTo>
                <a:lnTo>
                  <a:pt x="33679" y="2925"/>
                </a:lnTo>
                <a:lnTo>
                  <a:pt x="34811" y="2830"/>
                </a:lnTo>
                <a:lnTo>
                  <a:pt x="36037" y="2736"/>
                </a:lnTo>
                <a:lnTo>
                  <a:pt x="35754" y="2736"/>
                </a:lnTo>
                <a:lnTo>
                  <a:pt x="35754" y="2642"/>
                </a:lnTo>
                <a:lnTo>
                  <a:pt x="36226" y="2642"/>
                </a:lnTo>
                <a:lnTo>
                  <a:pt x="36415" y="2547"/>
                </a:lnTo>
                <a:lnTo>
                  <a:pt x="34905" y="2547"/>
                </a:lnTo>
                <a:lnTo>
                  <a:pt x="35660" y="2453"/>
                </a:lnTo>
                <a:lnTo>
                  <a:pt x="36132" y="2453"/>
                </a:lnTo>
                <a:lnTo>
                  <a:pt x="37358" y="2359"/>
                </a:lnTo>
                <a:lnTo>
                  <a:pt x="37830" y="2359"/>
                </a:lnTo>
                <a:lnTo>
                  <a:pt x="38207" y="2264"/>
                </a:lnTo>
                <a:lnTo>
                  <a:pt x="36509" y="2359"/>
                </a:lnTo>
                <a:lnTo>
                  <a:pt x="36509" y="2359"/>
                </a:lnTo>
                <a:lnTo>
                  <a:pt x="38207" y="2170"/>
                </a:lnTo>
                <a:lnTo>
                  <a:pt x="39811" y="2170"/>
                </a:lnTo>
                <a:lnTo>
                  <a:pt x="40188" y="2264"/>
                </a:lnTo>
                <a:lnTo>
                  <a:pt x="39905" y="2076"/>
                </a:lnTo>
                <a:lnTo>
                  <a:pt x="41603" y="2076"/>
                </a:lnTo>
                <a:lnTo>
                  <a:pt x="41037" y="2170"/>
                </a:lnTo>
                <a:lnTo>
                  <a:pt x="43773" y="2076"/>
                </a:lnTo>
                <a:lnTo>
                  <a:pt x="43207" y="2076"/>
                </a:lnTo>
                <a:lnTo>
                  <a:pt x="44528" y="1981"/>
                </a:lnTo>
                <a:lnTo>
                  <a:pt x="44811" y="1981"/>
                </a:lnTo>
                <a:lnTo>
                  <a:pt x="45094" y="1887"/>
                </a:lnTo>
                <a:lnTo>
                  <a:pt x="45754" y="1887"/>
                </a:lnTo>
                <a:lnTo>
                  <a:pt x="47263" y="1793"/>
                </a:lnTo>
                <a:close/>
                <a:moveTo>
                  <a:pt x="52263" y="65754"/>
                </a:moveTo>
                <a:lnTo>
                  <a:pt x="51792" y="65848"/>
                </a:lnTo>
                <a:lnTo>
                  <a:pt x="51697" y="65848"/>
                </a:lnTo>
                <a:lnTo>
                  <a:pt x="48867" y="66131"/>
                </a:lnTo>
                <a:lnTo>
                  <a:pt x="50565" y="65848"/>
                </a:lnTo>
                <a:lnTo>
                  <a:pt x="52263" y="65754"/>
                </a:lnTo>
                <a:close/>
                <a:moveTo>
                  <a:pt x="66697" y="61037"/>
                </a:moveTo>
                <a:lnTo>
                  <a:pt x="66603" y="61131"/>
                </a:lnTo>
                <a:lnTo>
                  <a:pt x="65848" y="61414"/>
                </a:lnTo>
                <a:lnTo>
                  <a:pt x="64999" y="61603"/>
                </a:lnTo>
                <a:lnTo>
                  <a:pt x="63018" y="61791"/>
                </a:lnTo>
                <a:lnTo>
                  <a:pt x="64905" y="61697"/>
                </a:lnTo>
                <a:lnTo>
                  <a:pt x="66508" y="61320"/>
                </a:lnTo>
                <a:lnTo>
                  <a:pt x="66037" y="61980"/>
                </a:lnTo>
                <a:lnTo>
                  <a:pt x="65471" y="62546"/>
                </a:lnTo>
                <a:lnTo>
                  <a:pt x="64810" y="63018"/>
                </a:lnTo>
                <a:lnTo>
                  <a:pt x="64056" y="63301"/>
                </a:lnTo>
                <a:lnTo>
                  <a:pt x="63301" y="63584"/>
                </a:lnTo>
                <a:lnTo>
                  <a:pt x="62452" y="63772"/>
                </a:lnTo>
                <a:lnTo>
                  <a:pt x="61509" y="63961"/>
                </a:lnTo>
                <a:lnTo>
                  <a:pt x="60565" y="64055"/>
                </a:lnTo>
                <a:lnTo>
                  <a:pt x="58678" y="64150"/>
                </a:lnTo>
                <a:lnTo>
                  <a:pt x="53018" y="64150"/>
                </a:lnTo>
                <a:lnTo>
                  <a:pt x="46037" y="64810"/>
                </a:lnTo>
                <a:lnTo>
                  <a:pt x="39528" y="65282"/>
                </a:lnTo>
                <a:lnTo>
                  <a:pt x="36320" y="65471"/>
                </a:lnTo>
                <a:lnTo>
                  <a:pt x="33018" y="65659"/>
                </a:lnTo>
                <a:lnTo>
                  <a:pt x="29622" y="65754"/>
                </a:lnTo>
                <a:lnTo>
                  <a:pt x="23962" y="65754"/>
                </a:lnTo>
                <a:lnTo>
                  <a:pt x="21698" y="65942"/>
                </a:lnTo>
                <a:lnTo>
                  <a:pt x="17264" y="66225"/>
                </a:lnTo>
                <a:lnTo>
                  <a:pt x="17830" y="66037"/>
                </a:lnTo>
                <a:lnTo>
                  <a:pt x="16698" y="65942"/>
                </a:lnTo>
                <a:lnTo>
                  <a:pt x="16509" y="65942"/>
                </a:lnTo>
                <a:lnTo>
                  <a:pt x="15094" y="66037"/>
                </a:lnTo>
                <a:lnTo>
                  <a:pt x="15660" y="66131"/>
                </a:lnTo>
                <a:lnTo>
                  <a:pt x="16132" y="66037"/>
                </a:lnTo>
                <a:lnTo>
                  <a:pt x="15943" y="66131"/>
                </a:lnTo>
                <a:lnTo>
                  <a:pt x="16604" y="66225"/>
                </a:lnTo>
                <a:lnTo>
                  <a:pt x="14434" y="66320"/>
                </a:lnTo>
                <a:lnTo>
                  <a:pt x="12170" y="66414"/>
                </a:lnTo>
                <a:lnTo>
                  <a:pt x="13773" y="66225"/>
                </a:lnTo>
                <a:lnTo>
                  <a:pt x="15000" y="66037"/>
                </a:lnTo>
                <a:lnTo>
                  <a:pt x="12453" y="66225"/>
                </a:lnTo>
                <a:lnTo>
                  <a:pt x="11604" y="66320"/>
                </a:lnTo>
                <a:lnTo>
                  <a:pt x="11604" y="66225"/>
                </a:lnTo>
                <a:lnTo>
                  <a:pt x="11887" y="66225"/>
                </a:lnTo>
                <a:lnTo>
                  <a:pt x="12736" y="66037"/>
                </a:lnTo>
                <a:lnTo>
                  <a:pt x="9906" y="66225"/>
                </a:lnTo>
                <a:lnTo>
                  <a:pt x="8962" y="66414"/>
                </a:lnTo>
                <a:lnTo>
                  <a:pt x="10000" y="66414"/>
                </a:lnTo>
                <a:lnTo>
                  <a:pt x="8396" y="66697"/>
                </a:lnTo>
                <a:lnTo>
                  <a:pt x="7830" y="66697"/>
                </a:lnTo>
                <a:lnTo>
                  <a:pt x="7358" y="66603"/>
                </a:lnTo>
                <a:lnTo>
                  <a:pt x="7075" y="66414"/>
                </a:lnTo>
                <a:lnTo>
                  <a:pt x="6792" y="66131"/>
                </a:lnTo>
                <a:lnTo>
                  <a:pt x="6604" y="65565"/>
                </a:lnTo>
                <a:lnTo>
                  <a:pt x="6604" y="64810"/>
                </a:lnTo>
                <a:lnTo>
                  <a:pt x="6415" y="66225"/>
                </a:lnTo>
                <a:lnTo>
                  <a:pt x="6509" y="64527"/>
                </a:lnTo>
                <a:lnTo>
                  <a:pt x="20188" y="64433"/>
                </a:lnTo>
                <a:lnTo>
                  <a:pt x="20188" y="64433"/>
                </a:lnTo>
                <a:lnTo>
                  <a:pt x="19434" y="64621"/>
                </a:lnTo>
                <a:lnTo>
                  <a:pt x="23585" y="64527"/>
                </a:lnTo>
                <a:lnTo>
                  <a:pt x="25660" y="64433"/>
                </a:lnTo>
                <a:lnTo>
                  <a:pt x="27641" y="64338"/>
                </a:lnTo>
                <a:lnTo>
                  <a:pt x="25754" y="64244"/>
                </a:lnTo>
                <a:lnTo>
                  <a:pt x="31132" y="63772"/>
                </a:lnTo>
                <a:lnTo>
                  <a:pt x="36698" y="63301"/>
                </a:lnTo>
                <a:lnTo>
                  <a:pt x="42264" y="62829"/>
                </a:lnTo>
                <a:lnTo>
                  <a:pt x="47830" y="62640"/>
                </a:lnTo>
                <a:lnTo>
                  <a:pt x="46414" y="62829"/>
                </a:lnTo>
                <a:lnTo>
                  <a:pt x="44999" y="63018"/>
                </a:lnTo>
                <a:lnTo>
                  <a:pt x="48867" y="62735"/>
                </a:lnTo>
                <a:lnTo>
                  <a:pt x="52358" y="62452"/>
                </a:lnTo>
                <a:lnTo>
                  <a:pt x="53207" y="62357"/>
                </a:lnTo>
                <a:lnTo>
                  <a:pt x="52452" y="62452"/>
                </a:lnTo>
                <a:lnTo>
                  <a:pt x="55660" y="62169"/>
                </a:lnTo>
                <a:lnTo>
                  <a:pt x="54056" y="62357"/>
                </a:lnTo>
                <a:lnTo>
                  <a:pt x="56320" y="62357"/>
                </a:lnTo>
                <a:lnTo>
                  <a:pt x="58395" y="62169"/>
                </a:lnTo>
                <a:lnTo>
                  <a:pt x="60471" y="61980"/>
                </a:lnTo>
                <a:lnTo>
                  <a:pt x="64622" y="61508"/>
                </a:lnTo>
                <a:lnTo>
                  <a:pt x="63584" y="61508"/>
                </a:lnTo>
                <a:lnTo>
                  <a:pt x="65188" y="61320"/>
                </a:lnTo>
                <a:lnTo>
                  <a:pt x="65942" y="61225"/>
                </a:lnTo>
                <a:lnTo>
                  <a:pt x="66697" y="61037"/>
                </a:lnTo>
                <a:close/>
                <a:moveTo>
                  <a:pt x="56131" y="0"/>
                </a:moveTo>
                <a:lnTo>
                  <a:pt x="54056" y="95"/>
                </a:lnTo>
                <a:lnTo>
                  <a:pt x="49999" y="472"/>
                </a:lnTo>
                <a:lnTo>
                  <a:pt x="49905" y="472"/>
                </a:lnTo>
                <a:lnTo>
                  <a:pt x="50188" y="378"/>
                </a:lnTo>
                <a:lnTo>
                  <a:pt x="46131" y="378"/>
                </a:lnTo>
                <a:lnTo>
                  <a:pt x="44999" y="566"/>
                </a:lnTo>
                <a:lnTo>
                  <a:pt x="45848" y="661"/>
                </a:lnTo>
                <a:lnTo>
                  <a:pt x="45848" y="661"/>
                </a:lnTo>
                <a:lnTo>
                  <a:pt x="45094" y="566"/>
                </a:lnTo>
                <a:lnTo>
                  <a:pt x="46037" y="661"/>
                </a:lnTo>
                <a:lnTo>
                  <a:pt x="45943" y="661"/>
                </a:lnTo>
                <a:lnTo>
                  <a:pt x="40377" y="849"/>
                </a:lnTo>
                <a:lnTo>
                  <a:pt x="34622" y="1038"/>
                </a:lnTo>
                <a:lnTo>
                  <a:pt x="34245" y="1038"/>
                </a:lnTo>
                <a:lnTo>
                  <a:pt x="30943" y="1227"/>
                </a:lnTo>
                <a:lnTo>
                  <a:pt x="29905" y="1132"/>
                </a:lnTo>
                <a:lnTo>
                  <a:pt x="28679" y="1227"/>
                </a:lnTo>
                <a:lnTo>
                  <a:pt x="26132" y="1510"/>
                </a:lnTo>
                <a:lnTo>
                  <a:pt x="20566" y="1887"/>
                </a:lnTo>
                <a:lnTo>
                  <a:pt x="20094" y="1887"/>
                </a:lnTo>
                <a:lnTo>
                  <a:pt x="19434" y="1793"/>
                </a:lnTo>
                <a:lnTo>
                  <a:pt x="19245" y="1793"/>
                </a:lnTo>
                <a:lnTo>
                  <a:pt x="19434" y="1887"/>
                </a:lnTo>
                <a:lnTo>
                  <a:pt x="19811" y="1981"/>
                </a:lnTo>
                <a:lnTo>
                  <a:pt x="17453" y="2170"/>
                </a:lnTo>
                <a:lnTo>
                  <a:pt x="12830" y="2170"/>
                </a:lnTo>
                <a:lnTo>
                  <a:pt x="11415" y="2359"/>
                </a:lnTo>
                <a:lnTo>
                  <a:pt x="8962" y="2547"/>
                </a:lnTo>
                <a:lnTo>
                  <a:pt x="8113" y="3113"/>
                </a:lnTo>
                <a:lnTo>
                  <a:pt x="7170" y="3302"/>
                </a:lnTo>
                <a:lnTo>
                  <a:pt x="5377" y="3679"/>
                </a:lnTo>
                <a:lnTo>
                  <a:pt x="4245" y="3868"/>
                </a:lnTo>
                <a:lnTo>
                  <a:pt x="4245" y="3113"/>
                </a:lnTo>
                <a:lnTo>
                  <a:pt x="4151" y="3868"/>
                </a:lnTo>
                <a:lnTo>
                  <a:pt x="3774" y="4057"/>
                </a:lnTo>
                <a:lnTo>
                  <a:pt x="3585" y="4151"/>
                </a:lnTo>
                <a:lnTo>
                  <a:pt x="3396" y="4340"/>
                </a:lnTo>
                <a:lnTo>
                  <a:pt x="3208" y="4623"/>
                </a:lnTo>
                <a:lnTo>
                  <a:pt x="2925" y="5472"/>
                </a:lnTo>
                <a:lnTo>
                  <a:pt x="2453" y="7076"/>
                </a:lnTo>
                <a:lnTo>
                  <a:pt x="2264" y="7830"/>
                </a:lnTo>
                <a:lnTo>
                  <a:pt x="2076" y="8585"/>
                </a:lnTo>
                <a:lnTo>
                  <a:pt x="1793" y="10283"/>
                </a:lnTo>
                <a:lnTo>
                  <a:pt x="1698" y="12075"/>
                </a:lnTo>
                <a:lnTo>
                  <a:pt x="1698" y="13868"/>
                </a:lnTo>
                <a:lnTo>
                  <a:pt x="1793" y="17547"/>
                </a:lnTo>
                <a:lnTo>
                  <a:pt x="1793" y="19339"/>
                </a:lnTo>
                <a:lnTo>
                  <a:pt x="1793" y="20943"/>
                </a:lnTo>
                <a:lnTo>
                  <a:pt x="849" y="42735"/>
                </a:lnTo>
                <a:lnTo>
                  <a:pt x="0" y="64527"/>
                </a:lnTo>
                <a:lnTo>
                  <a:pt x="5094" y="64527"/>
                </a:lnTo>
                <a:lnTo>
                  <a:pt x="5377" y="66131"/>
                </a:lnTo>
                <a:lnTo>
                  <a:pt x="5472" y="66603"/>
                </a:lnTo>
                <a:lnTo>
                  <a:pt x="5755" y="66980"/>
                </a:lnTo>
                <a:lnTo>
                  <a:pt x="6038" y="67263"/>
                </a:lnTo>
                <a:lnTo>
                  <a:pt x="6415" y="67546"/>
                </a:lnTo>
                <a:lnTo>
                  <a:pt x="7736" y="67923"/>
                </a:lnTo>
                <a:lnTo>
                  <a:pt x="9057" y="68206"/>
                </a:lnTo>
                <a:lnTo>
                  <a:pt x="10377" y="68395"/>
                </a:lnTo>
                <a:lnTo>
                  <a:pt x="11887" y="68584"/>
                </a:lnTo>
                <a:lnTo>
                  <a:pt x="16887" y="68584"/>
                </a:lnTo>
                <a:lnTo>
                  <a:pt x="20377" y="68301"/>
                </a:lnTo>
                <a:lnTo>
                  <a:pt x="27547" y="67640"/>
                </a:lnTo>
                <a:lnTo>
                  <a:pt x="30849" y="67357"/>
                </a:lnTo>
                <a:lnTo>
                  <a:pt x="33867" y="67169"/>
                </a:lnTo>
                <a:lnTo>
                  <a:pt x="38396" y="66980"/>
                </a:lnTo>
                <a:lnTo>
                  <a:pt x="42924" y="66603"/>
                </a:lnTo>
                <a:lnTo>
                  <a:pt x="51792" y="65942"/>
                </a:lnTo>
                <a:lnTo>
                  <a:pt x="53112" y="65754"/>
                </a:lnTo>
                <a:lnTo>
                  <a:pt x="53301" y="65754"/>
                </a:lnTo>
                <a:lnTo>
                  <a:pt x="55282" y="65565"/>
                </a:lnTo>
                <a:lnTo>
                  <a:pt x="61697" y="64999"/>
                </a:lnTo>
                <a:lnTo>
                  <a:pt x="62546" y="64905"/>
                </a:lnTo>
                <a:lnTo>
                  <a:pt x="64716" y="64810"/>
                </a:lnTo>
                <a:lnTo>
                  <a:pt x="60943" y="65376"/>
                </a:lnTo>
                <a:lnTo>
                  <a:pt x="64433" y="65093"/>
                </a:lnTo>
                <a:lnTo>
                  <a:pt x="65754" y="64810"/>
                </a:lnTo>
                <a:lnTo>
                  <a:pt x="66225" y="64716"/>
                </a:lnTo>
                <a:lnTo>
                  <a:pt x="66697" y="64527"/>
                </a:lnTo>
                <a:lnTo>
                  <a:pt x="67169" y="64244"/>
                </a:lnTo>
                <a:lnTo>
                  <a:pt x="67452" y="63867"/>
                </a:lnTo>
                <a:lnTo>
                  <a:pt x="67829" y="63489"/>
                </a:lnTo>
                <a:lnTo>
                  <a:pt x="68018" y="63018"/>
                </a:lnTo>
                <a:lnTo>
                  <a:pt x="68301" y="62452"/>
                </a:lnTo>
                <a:lnTo>
                  <a:pt x="68490" y="61791"/>
                </a:lnTo>
                <a:lnTo>
                  <a:pt x="68678" y="60093"/>
                </a:lnTo>
                <a:lnTo>
                  <a:pt x="68961" y="59622"/>
                </a:lnTo>
                <a:lnTo>
                  <a:pt x="69150" y="59056"/>
                </a:lnTo>
                <a:lnTo>
                  <a:pt x="69339" y="58490"/>
                </a:lnTo>
                <a:lnTo>
                  <a:pt x="69433" y="57829"/>
                </a:lnTo>
                <a:lnTo>
                  <a:pt x="69527" y="56225"/>
                </a:lnTo>
                <a:lnTo>
                  <a:pt x="69527" y="54622"/>
                </a:lnTo>
                <a:lnTo>
                  <a:pt x="69339" y="54150"/>
                </a:lnTo>
                <a:lnTo>
                  <a:pt x="69244" y="52358"/>
                </a:lnTo>
                <a:lnTo>
                  <a:pt x="69999" y="46980"/>
                </a:lnTo>
                <a:lnTo>
                  <a:pt x="70754" y="41792"/>
                </a:lnTo>
                <a:lnTo>
                  <a:pt x="71414" y="36603"/>
                </a:lnTo>
                <a:lnTo>
                  <a:pt x="71697" y="34150"/>
                </a:lnTo>
                <a:lnTo>
                  <a:pt x="71886" y="31698"/>
                </a:lnTo>
                <a:lnTo>
                  <a:pt x="71603" y="33113"/>
                </a:lnTo>
                <a:lnTo>
                  <a:pt x="71603" y="32264"/>
                </a:lnTo>
                <a:lnTo>
                  <a:pt x="71508" y="31509"/>
                </a:lnTo>
                <a:lnTo>
                  <a:pt x="71320" y="29717"/>
                </a:lnTo>
                <a:lnTo>
                  <a:pt x="71225" y="28868"/>
                </a:lnTo>
                <a:lnTo>
                  <a:pt x="71131" y="28019"/>
                </a:lnTo>
                <a:lnTo>
                  <a:pt x="71225" y="27264"/>
                </a:lnTo>
                <a:lnTo>
                  <a:pt x="71414" y="26603"/>
                </a:lnTo>
                <a:lnTo>
                  <a:pt x="71558" y="26891"/>
                </a:lnTo>
                <a:lnTo>
                  <a:pt x="71131" y="22453"/>
                </a:lnTo>
                <a:lnTo>
                  <a:pt x="71320" y="23113"/>
                </a:lnTo>
                <a:lnTo>
                  <a:pt x="71037" y="21132"/>
                </a:lnTo>
                <a:lnTo>
                  <a:pt x="70754" y="19056"/>
                </a:lnTo>
                <a:lnTo>
                  <a:pt x="69999" y="15094"/>
                </a:lnTo>
                <a:lnTo>
                  <a:pt x="70376" y="16415"/>
                </a:lnTo>
                <a:lnTo>
                  <a:pt x="69999" y="12830"/>
                </a:lnTo>
                <a:lnTo>
                  <a:pt x="69622" y="10566"/>
                </a:lnTo>
                <a:lnTo>
                  <a:pt x="69150" y="8208"/>
                </a:lnTo>
                <a:lnTo>
                  <a:pt x="68584" y="5944"/>
                </a:lnTo>
                <a:lnTo>
                  <a:pt x="68207" y="4906"/>
                </a:lnTo>
                <a:lnTo>
                  <a:pt x="67829" y="3868"/>
                </a:lnTo>
                <a:lnTo>
                  <a:pt x="67452" y="3019"/>
                </a:lnTo>
                <a:lnTo>
                  <a:pt x="66980" y="2264"/>
                </a:lnTo>
                <a:lnTo>
                  <a:pt x="66508" y="1604"/>
                </a:lnTo>
                <a:lnTo>
                  <a:pt x="65942" y="1227"/>
                </a:lnTo>
                <a:lnTo>
                  <a:pt x="64999" y="849"/>
                </a:lnTo>
                <a:lnTo>
                  <a:pt x="64150" y="661"/>
                </a:lnTo>
                <a:lnTo>
                  <a:pt x="62263" y="283"/>
                </a:lnTo>
                <a:lnTo>
                  <a:pt x="60282" y="95"/>
                </a:lnTo>
                <a:lnTo>
                  <a:pt x="58207"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xmlns="" val="0"/>
              </a:ext>
            </a:extLst>
          </a:blip>
          <a:srcRect l="20262" t="11503" r="17361" b="11079"/>
          <a:stretch/>
        </p:blipFill>
        <p:spPr>
          <a:xfrm>
            <a:off x="751129" y="1825374"/>
            <a:ext cx="3304915" cy="3076385"/>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xmlns="" val="0"/>
              </a:ext>
            </a:extLst>
          </a:blip>
          <a:srcRect l="7492" r="19318"/>
          <a:stretch/>
        </p:blipFill>
        <p:spPr>
          <a:xfrm rot="16200000">
            <a:off x="817399" y="1785798"/>
            <a:ext cx="3199071" cy="3278219"/>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xmlns="" val="0"/>
              </a:ext>
            </a:extLst>
          </a:blip>
          <a:srcRect l="4319" t="4658"/>
          <a:stretch/>
        </p:blipFill>
        <p:spPr>
          <a:xfrm rot="16200000">
            <a:off x="787321" y="2237107"/>
            <a:ext cx="3259155" cy="2435684"/>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xmlns="" val="0"/>
              </a:ext>
            </a:extLst>
          </a:blip>
          <a:srcRect l="14101" t="18914" r="26747" b="5826"/>
          <a:stretch/>
        </p:blipFill>
        <p:spPr>
          <a:xfrm>
            <a:off x="777824" y="1830670"/>
            <a:ext cx="3278220" cy="3128358"/>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751128" y="2255104"/>
            <a:ext cx="3278221" cy="2458666"/>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751127" y="2189630"/>
            <a:ext cx="3278222" cy="2458667"/>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751126" y="2144860"/>
            <a:ext cx="3337916" cy="2503437"/>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718130" y="2139565"/>
            <a:ext cx="3344976" cy="2508732"/>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725191" y="2124157"/>
            <a:ext cx="3365520" cy="252414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body" idx="1"/>
          </p:nvPr>
        </p:nvSpPr>
        <p:spPr>
          <a:xfrm>
            <a:off x="457199" y="1547670"/>
            <a:ext cx="4103915" cy="3378079"/>
          </a:xfrm>
          <a:prstGeom prst="rect">
            <a:avLst/>
          </a:prstGeom>
        </p:spPr>
        <p:txBody>
          <a:bodyPr lIns="91425" tIns="91425" rIns="91425" bIns="91425" numCol="1" anchor="t" anchorCtr="0">
            <a:noAutofit/>
          </a:bodyPr>
          <a:lstStyle/>
          <a:p>
            <a:pPr lvl="0" rtl="0">
              <a:spcBef>
                <a:spcPts val="0"/>
              </a:spcBef>
              <a:buNone/>
            </a:pPr>
            <a:r>
              <a:rPr lang="en" sz="1800" dirty="0" smtClean="0"/>
              <a:t>Successes</a:t>
            </a:r>
          </a:p>
          <a:p>
            <a:pPr marL="285750" indent="61913"/>
            <a:r>
              <a:rPr lang="en-US" dirty="0" smtClean="0"/>
              <a:t>   Framed in real-world context.</a:t>
            </a:r>
          </a:p>
          <a:p>
            <a:pPr marL="285750" indent="61913"/>
            <a:r>
              <a:rPr lang="en-US" dirty="0" smtClean="0"/>
              <a:t>   Challenging Pre/Post test</a:t>
            </a:r>
          </a:p>
          <a:p>
            <a:pPr marL="285750" indent="61913"/>
            <a:r>
              <a:rPr lang="en" dirty="0" smtClean="0"/>
              <a:t>   Team structure</a:t>
            </a:r>
          </a:p>
          <a:p>
            <a:pPr marL="285750" indent="61913"/>
            <a:r>
              <a:rPr lang="en" dirty="0" smtClean="0"/>
              <a:t>   Creative problem solving</a:t>
            </a:r>
          </a:p>
          <a:p>
            <a:pPr marL="285750" indent="61913"/>
            <a:r>
              <a:rPr lang="en" dirty="0" smtClean="0"/>
              <a:t>   Kinesthetic learning</a:t>
            </a:r>
          </a:p>
          <a:p>
            <a:pPr marL="457200" indent="-174625">
              <a:tabLst>
                <a:tab pos="685800" algn="l"/>
              </a:tabLst>
            </a:pPr>
            <a:r>
              <a:rPr lang="en" dirty="0" smtClean="0"/>
              <a:t>   Documentation and EDP</a:t>
            </a:r>
          </a:p>
          <a:p>
            <a:pPr marL="285750" indent="61913"/>
            <a:r>
              <a:rPr lang="en" dirty="0" smtClean="0"/>
              <a:t>   FUN!!</a:t>
            </a:r>
            <a:br>
              <a:rPr lang="en" dirty="0" smtClean="0"/>
            </a:br>
            <a:r>
              <a:rPr lang="en" sz="1200" dirty="0" smtClean="0"/>
              <a:t> </a:t>
            </a:r>
            <a:endParaRPr lang="en" sz="1200" dirty="0"/>
          </a:p>
          <a:p>
            <a:pPr lvl="0" rtl="0">
              <a:spcBef>
                <a:spcPts val="0"/>
              </a:spcBef>
              <a:buNone/>
            </a:pPr>
            <a:r>
              <a:rPr lang="en" sz="1800" dirty="0" smtClean="0"/>
              <a:t>What I learned</a:t>
            </a:r>
          </a:p>
          <a:p>
            <a:pPr marL="285750" indent="-3175"/>
            <a:r>
              <a:rPr lang="en" dirty="0" smtClean="0"/>
              <a:t>   Competition gets students excited</a:t>
            </a:r>
          </a:p>
          <a:p>
            <a:pPr marL="285750" indent="-3175"/>
            <a:r>
              <a:rPr lang="en" dirty="0" smtClean="0"/>
              <a:t>   Learn by doing</a:t>
            </a:r>
          </a:p>
          <a:p>
            <a:pPr marL="285750" indent="-3175"/>
            <a:r>
              <a:rPr lang="en" dirty="0" smtClean="0"/>
              <a:t>   Forced cooperation and teamwork</a:t>
            </a:r>
            <a:endParaRPr lang="en" dirty="0"/>
          </a:p>
        </p:txBody>
      </p:sp>
      <p:sp>
        <p:nvSpPr>
          <p:cNvPr id="108" name="Shape 108"/>
          <p:cNvSpPr txBox="1">
            <a:spLocks noGrp="1"/>
          </p:cNvSpPr>
          <p:nvPr>
            <p:ph type="title"/>
          </p:nvPr>
        </p:nvSpPr>
        <p:spPr>
          <a:xfrm>
            <a:off x="-6025" y="967975"/>
            <a:ext cx="9156000" cy="579695"/>
          </a:xfrm>
          <a:prstGeom prst="rect">
            <a:avLst/>
          </a:prstGeom>
        </p:spPr>
        <p:txBody>
          <a:bodyPr lIns="91425" tIns="91425" rIns="91425" bIns="91425" anchor="t" anchorCtr="0">
            <a:noAutofit/>
          </a:bodyPr>
          <a:lstStyle/>
          <a:p>
            <a:pPr lvl="0">
              <a:spcBef>
                <a:spcPts val="0"/>
              </a:spcBef>
              <a:buNone/>
            </a:pPr>
            <a:r>
              <a:rPr lang="en" dirty="0" smtClean="0"/>
              <a:t>Activity Reflections</a:t>
            </a:r>
            <a:endParaRPr lang="en" dirty="0"/>
          </a:p>
        </p:txBody>
      </p:sp>
      <p:sp>
        <p:nvSpPr>
          <p:cNvPr id="7" name="Shape 335"/>
          <p:cNvSpPr/>
          <p:nvPr/>
        </p:nvSpPr>
        <p:spPr>
          <a:xfrm>
            <a:off x="4198287" y="208042"/>
            <a:ext cx="747376" cy="759933"/>
          </a:xfrm>
          <a:custGeom>
            <a:avLst/>
            <a:gdLst/>
            <a:ahLst/>
            <a:cxnLst/>
            <a:rect l="0" t="0" r="0" b="0"/>
            <a:pathLst>
              <a:path w="17082" h="17228" extrusionOk="0">
                <a:moveTo>
                  <a:pt x="6497" y="2993"/>
                </a:moveTo>
                <a:lnTo>
                  <a:pt x="6400" y="3042"/>
                </a:lnTo>
                <a:lnTo>
                  <a:pt x="6302" y="3090"/>
                </a:lnTo>
                <a:lnTo>
                  <a:pt x="6229" y="3212"/>
                </a:lnTo>
                <a:lnTo>
                  <a:pt x="6229" y="3285"/>
                </a:lnTo>
                <a:lnTo>
                  <a:pt x="6254" y="3334"/>
                </a:lnTo>
                <a:lnTo>
                  <a:pt x="6278" y="3407"/>
                </a:lnTo>
                <a:lnTo>
                  <a:pt x="6351" y="3455"/>
                </a:lnTo>
                <a:lnTo>
                  <a:pt x="6400" y="3480"/>
                </a:lnTo>
                <a:lnTo>
                  <a:pt x="6643" y="3480"/>
                </a:lnTo>
                <a:lnTo>
                  <a:pt x="6692" y="3504"/>
                </a:lnTo>
                <a:lnTo>
                  <a:pt x="6911" y="3504"/>
                </a:lnTo>
                <a:lnTo>
                  <a:pt x="6959" y="3480"/>
                </a:lnTo>
                <a:lnTo>
                  <a:pt x="7008" y="3455"/>
                </a:lnTo>
                <a:lnTo>
                  <a:pt x="7057" y="3407"/>
                </a:lnTo>
                <a:lnTo>
                  <a:pt x="7057" y="3334"/>
                </a:lnTo>
                <a:lnTo>
                  <a:pt x="7057" y="3212"/>
                </a:lnTo>
                <a:lnTo>
                  <a:pt x="7032" y="3163"/>
                </a:lnTo>
                <a:lnTo>
                  <a:pt x="7008" y="3115"/>
                </a:lnTo>
                <a:lnTo>
                  <a:pt x="6935" y="3042"/>
                </a:lnTo>
                <a:lnTo>
                  <a:pt x="6838" y="3017"/>
                </a:lnTo>
                <a:lnTo>
                  <a:pt x="6716" y="2993"/>
                </a:lnTo>
                <a:close/>
                <a:moveTo>
                  <a:pt x="5743" y="3236"/>
                </a:moveTo>
                <a:lnTo>
                  <a:pt x="5670" y="3261"/>
                </a:lnTo>
                <a:lnTo>
                  <a:pt x="5402" y="3358"/>
                </a:lnTo>
                <a:lnTo>
                  <a:pt x="5134" y="3480"/>
                </a:lnTo>
                <a:lnTo>
                  <a:pt x="4891" y="3601"/>
                </a:lnTo>
                <a:lnTo>
                  <a:pt x="4672" y="3747"/>
                </a:lnTo>
                <a:lnTo>
                  <a:pt x="4453" y="3918"/>
                </a:lnTo>
                <a:lnTo>
                  <a:pt x="4234" y="4088"/>
                </a:lnTo>
                <a:lnTo>
                  <a:pt x="4039" y="4283"/>
                </a:lnTo>
                <a:lnTo>
                  <a:pt x="3869" y="4477"/>
                </a:lnTo>
                <a:lnTo>
                  <a:pt x="3699" y="4696"/>
                </a:lnTo>
                <a:lnTo>
                  <a:pt x="3553" y="4940"/>
                </a:lnTo>
                <a:lnTo>
                  <a:pt x="3431" y="5159"/>
                </a:lnTo>
                <a:lnTo>
                  <a:pt x="3309" y="5402"/>
                </a:lnTo>
                <a:lnTo>
                  <a:pt x="3236" y="5670"/>
                </a:lnTo>
                <a:lnTo>
                  <a:pt x="3163" y="5937"/>
                </a:lnTo>
                <a:lnTo>
                  <a:pt x="3115" y="6229"/>
                </a:lnTo>
                <a:lnTo>
                  <a:pt x="3090" y="6497"/>
                </a:lnTo>
                <a:lnTo>
                  <a:pt x="3090" y="6546"/>
                </a:lnTo>
                <a:lnTo>
                  <a:pt x="3115" y="6594"/>
                </a:lnTo>
                <a:lnTo>
                  <a:pt x="3188" y="6667"/>
                </a:lnTo>
                <a:lnTo>
                  <a:pt x="3261" y="6716"/>
                </a:lnTo>
                <a:lnTo>
                  <a:pt x="3285" y="6716"/>
                </a:lnTo>
                <a:lnTo>
                  <a:pt x="3309" y="6692"/>
                </a:lnTo>
                <a:lnTo>
                  <a:pt x="3382" y="6667"/>
                </a:lnTo>
                <a:lnTo>
                  <a:pt x="3431" y="6594"/>
                </a:lnTo>
                <a:lnTo>
                  <a:pt x="3480" y="6546"/>
                </a:lnTo>
                <a:lnTo>
                  <a:pt x="3504" y="6473"/>
                </a:lnTo>
                <a:lnTo>
                  <a:pt x="3528" y="6156"/>
                </a:lnTo>
                <a:lnTo>
                  <a:pt x="3601" y="5864"/>
                </a:lnTo>
                <a:lnTo>
                  <a:pt x="3699" y="5597"/>
                </a:lnTo>
                <a:lnTo>
                  <a:pt x="3820" y="5353"/>
                </a:lnTo>
                <a:lnTo>
                  <a:pt x="3966" y="5086"/>
                </a:lnTo>
                <a:lnTo>
                  <a:pt x="4137" y="4867"/>
                </a:lnTo>
                <a:lnTo>
                  <a:pt x="4307" y="4623"/>
                </a:lnTo>
                <a:lnTo>
                  <a:pt x="4526" y="4429"/>
                </a:lnTo>
                <a:lnTo>
                  <a:pt x="4745" y="4234"/>
                </a:lnTo>
                <a:lnTo>
                  <a:pt x="4988" y="4088"/>
                </a:lnTo>
                <a:lnTo>
                  <a:pt x="5256" y="3942"/>
                </a:lnTo>
                <a:lnTo>
                  <a:pt x="5499" y="3796"/>
                </a:lnTo>
                <a:lnTo>
                  <a:pt x="5767" y="3699"/>
                </a:lnTo>
                <a:lnTo>
                  <a:pt x="5864" y="3650"/>
                </a:lnTo>
                <a:lnTo>
                  <a:pt x="5913" y="3577"/>
                </a:lnTo>
                <a:lnTo>
                  <a:pt x="5937" y="3504"/>
                </a:lnTo>
                <a:lnTo>
                  <a:pt x="5937" y="3407"/>
                </a:lnTo>
                <a:lnTo>
                  <a:pt x="5889" y="3334"/>
                </a:lnTo>
                <a:lnTo>
                  <a:pt x="5840" y="3285"/>
                </a:lnTo>
                <a:lnTo>
                  <a:pt x="5743" y="3236"/>
                </a:lnTo>
                <a:close/>
                <a:moveTo>
                  <a:pt x="7324" y="1971"/>
                </a:moveTo>
                <a:lnTo>
                  <a:pt x="7787" y="2020"/>
                </a:lnTo>
                <a:lnTo>
                  <a:pt x="8249" y="2141"/>
                </a:lnTo>
                <a:lnTo>
                  <a:pt x="8687" y="2312"/>
                </a:lnTo>
                <a:lnTo>
                  <a:pt x="9101" y="2506"/>
                </a:lnTo>
                <a:lnTo>
                  <a:pt x="9490" y="2774"/>
                </a:lnTo>
                <a:lnTo>
                  <a:pt x="9879" y="3066"/>
                </a:lnTo>
                <a:lnTo>
                  <a:pt x="10220" y="3431"/>
                </a:lnTo>
                <a:lnTo>
                  <a:pt x="10512" y="3820"/>
                </a:lnTo>
                <a:lnTo>
                  <a:pt x="10707" y="4088"/>
                </a:lnTo>
                <a:lnTo>
                  <a:pt x="10877" y="4380"/>
                </a:lnTo>
                <a:lnTo>
                  <a:pt x="11023" y="4696"/>
                </a:lnTo>
                <a:lnTo>
                  <a:pt x="11120" y="5013"/>
                </a:lnTo>
                <a:lnTo>
                  <a:pt x="11217" y="5329"/>
                </a:lnTo>
                <a:lnTo>
                  <a:pt x="11266" y="5645"/>
                </a:lnTo>
                <a:lnTo>
                  <a:pt x="11315" y="5986"/>
                </a:lnTo>
                <a:lnTo>
                  <a:pt x="11315" y="6302"/>
                </a:lnTo>
                <a:lnTo>
                  <a:pt x="11315" y="6643"/>
                </a:lnTo>
                <a:lnTo>
                  <a:pt x="11266" y="6959"/>
                </a:lnTo>
                <a:lnTo>
                  <a:pt x="11217" y="7300"/>
                </a:lnTo>
                <a:lnTo>
                  <a:pt x="11144" y="7616"/>
                </a:lnTo>
                <a:lnTo>
                  <a:pt x="11047" y="7932"/>
                </a:lnTo>
                <a:lnTo>
                  <a:pt x="10925" y="8249"/>
                </a:lnTo>
                <a:lnTo>
                  <a:pt x="10780" y="8565"/>
                </a:lnTo>
                <a:lnTo>
                  <a:pt x="10634" y="8857"/>
                </a:lnTo>
                <a:lnTo>
                  <a:pt x="10439" y="9173"/>
                </a:lnTo>
                <a:lnTo>
                  <a:pt x="10220" y="9490"/>
                </a:lnTo>
                <a:lnTo>
                  <a:pt x="9977" y="9757"/>
                </a:lnTo>
                <a:lnTo>
                  <a:pt x="9733" y="10025"/>
                </a:lnTo>
                <a:lnTo>
                  <a:pt x="9441" y="10268"/>
                </a:lnTo>
                <a:lnTo>
                  <a:pt x="9149" y="10487"/>
                </a:lnTo>
                <a:lnTo>
                  <a:pt x="8857" y="10682"/>
                </a:lnTo>
                <a:lnTo>
                  <a:pt x="8541" y="10852"/>
                </a:lnTo>
                <a:lnTo>
                  <a:pt x="8200" y="10998"/>
                </a:lnTo>
                <a:lnTo>
                  <a:pt x="7860" y="11120"/>
                </a:lnTo>
                <a:lnTo>
                  <a:pt x="7519" y="11193"/>
                </a:lnTo>
                <a:lnTo>
                  <a:pt x="7154" y="11242"/>
                </a:lnTo>
                <a:lnTo>
                  <a:pt x="6789" y="11266"/>
                </a:lnTo>
                <a:lnTo>
                  <a:pt x="6424" y="11242"/>
                </a:lnTo>
                <a:lnTo>
                  <a:pt x="6059" y="11193"/>
                </a:lnTo>
                <a:lnTo>
                  <a:pt x="5670" y="11096"/>
                </a:lnTo>
                <a:lnTo>
                  <a:pt x="5353" y="10998"/>
                </a:lnTo>
                <a:lnTo>
                  <a:pt x="5037" y="10877"/>
                </a:lnTo>
                <a:lnTo>
                  <a:pt x="4721" y="10731"/>
                </a:lnTo>
                <a:lnTo>
                  <a:pt x="4404" y="10560"/>
                </a:lnTo>
                <a:lnTo>
                  <a:pt x="4112" y="10390"/>
                </a:lnTo>
                <a:lnTo>
                  <a:pt x="3820" y="10171"/>
                </a:lnTo>
                <a:lnTo>
                  <a:pt x="3553" y="9952"/>
                </a:lnTo>
                <a:lnTo>
                  <a:pt x="3285" y="9733"/>
                </a:lnTo>
                <a:lnTo>
                  <a:pt x="3042" y="9490"/>
                </a:lnTo>
                <a:lnTo>
                  <a:pt x="2823" y="9222"/>
                </a:lnTo>
                <a:lnTo>
                  <a:pt x="2628" y="8930"/>
                </a:lnTo>
                <a:lnTo>
                  <a:pt x="2434" y="8638"/>
                </a:lnTo>
                <a:lnTo>
                  <a:pt x="2288" y="8346"/>
                </a:lnTo>
                <a:lnTo>
                  <a:pt x="2142" y="8030"/>
                </a:lnTo>
                <a:lnTo>
                  <a:pt x="2044" y="7689"/>
                </a:lnTo>
                <a:lnTo>
                  <a:pt x="1971" y="7349"/>
                </a:lnTo>
                <a:lnTo>
                  <a:pt x="1947" y="7057"/>
                </a:lnTo>
                <a:lnTo>
                  <a:pt x="1923" y="6765"/>
                </a:lnTo>
                <a:lnTo>
                  <a:pt x="1923" y="6497"/>
                </a:lnTo>
                <a:lnTo>
                  <a:pt x="1947" y="6205"/>
                </a:lnTo>
                <a:lnTo>
                  <a:pt x="1996" y="5937"/>
                </a:lnTo>
                <a:lnTo>
                  <a:pt x="2044" y="5670"/>
                </a:lnTo>
                <a:lnTo>
                  <a:pt x="2142" y="5402"/>
                </a:lnTo>
                <a:lnTo>
                  <a:pt x="2239" y="5159"/>
                </a:lnTo>
                <a:lnTo>
                  <a:pt x="2336" y="4915"/>
                </a:lnTo>
                <a:lnTo>
                  <a:pt x="2482" y="4672"/>
                </a:lnTo>
                <a:lnTo>
                  <a:pt x="2628" y="4429"/>
                </a:lnTo>
                <a:lnTo>
                  <a:pt x="2774" y="4210"/>
                </a:lnTo>
                <a:lnTo>
                  <a:pt x="2944" y="3991"/>
                </a:lnTo>
                <a:lnTo>
                  <a:pt x="3139" y="3772"/>
                </a:lnTo>
                <a:lnTo>
                  <a:pt x="3528" y="3382"/>
                </a:lnTo>
                <a:lnTo>
                  <a:pt x="3966" y="3017"/>
                </a:lnTo>
                <a:lnTo>
                  <a:pt x="4404" y="2701"/>
                </a:lnTo>
                <a:lnTo>
                  <a:pt x="4891" y="2409"/>
                </a:lnTo>
                <a:lnTo>
                  <a:pt x="5134" y="2287"/>
                </a:lnTo>
                <a:lnTo>
                  <a:pt x="5378" y="2166"/>
                </a:lnTo>
                <a:lnTo>
                  <a:pt x="5645" y="2117"/>
                </a:lnTo>
                <a:lnTo>
                  <a:pt x="6035" y="2068"/>
                </a:lnTo>
                <a:lnTo>
                  <a:pt x="6716" y="1995"/>
                </a:lnTo>
                <a:lnTo>
                  <a:pt x="7300" y="1995"/>
                </a:lnTo>
                <a:lnTo>
                  <a:pt x="7324" y="1971"/>
                </a:lnTo>
                <a:close/>
                <a:moveTo>
                  <a:pt x="6935" y="1533"/>
                </a:moveTo>
                <a:lnTo>
                  <a:pt x="6497" y="1582"/>
                </a:lnTo>
                <a:lnTo>
                  <a:pt x="6083" y="1679"/>
                </a:lnTo>
                <a:lnTo>
                  <a:pt x="5864" y="1703"/>
                </a:lnTo>
                <a:lnTo>
                  <a:pt x="5621" y="1752"/>
                </a:lnTo>
                <a:lnTo>
                  <a:pt x="5353" y="1825"/>
                </a:lnTo>
                <a:lnTo>
                  <a:pt x="5110" y="1922"/>
                </a:lnTo>
                <a:lnTo>
                  <a:pt x="4842" y="2044"/>
                </a:lnTo>
                <a:lnTo>
                  <a:pt x="4599" y="2166"/>
                </a:lnTo>
                <a:lnTo>
                  <a:pt x="4112" y="2458"/>
                </a:lnTo>
                <a:lnTo>
                  <a:pt x="3650" y="2774"/>
                </a:lnTo>
                <a:lnTo>
                  <a:pt x="3212" y="3115"/>
                </a:lnTo>
                <a:lnTo>
                  <a:pt x="2823" y="3504"/>
                </a:lnTo>
                <a:lnTo>
                  <a:pt x="2458" y="3918"/>
                </a:lnTo>
                <a:lnTo>
                  <a:pt x="2312" y="4161"/>
                </a:lnTo>
                <a:lnTo>
                  <a:pt x="2166" y="4380"/>
                </a:lnTo>
                <a:lnTo>
                  <a:pt x="2020" y="4623"/>
                </a:lnTo>
                <a:lnTo>
                  <a:pt x="1923" y="4867"/>
                </a:lnTo>
                <a:lnTo>
                  <a:pt x="1801" y="5110"/>
                </a:lnTo>
                <a:lnTo>
                  <a:pt x="1728" y="5378"/>
                </a:lnTo>
                <a:lnTo>
                  <a:pt x="1631" y="5645"/>
                </a:lnTo>
                <a:lnTo>
                  <a:pt x="1582" y="5913"/>
                </a:lnTo>
                <a:lnTo>
                  <a:pt x="1533" y="6181"/>
                </a:lnTo>
                <a:lnTo>
                  <a:pt x="1509" y="6473"/>
                </a:lnTo>
                <a:lnTo>
                  <a:pt x="1509" y="6765"/>
                </a:lnTo>
                <a:lnTo>
                  <a:pt x="1509" y="7057"/>
                </a:lnTo>
                <a:lnTo>
                  <a:pt x="1558" y="7349"/>
                </a:lnTo>
                <a:lnTo>
                  <a:pt x="1606" y="7640"/>
                </a:lnTo>
                <a:lnTo>
                  <a:pt x="1679" y="7932"/>
                </a:lnTo>
                <a:lnTo>
                  <a:pt x="1752" y="8224"/>
                </a:lnTo>
                <a:lnTo>
                  <a:pt x="1874" y="8492"/>
                </a:lnTo>
                <a:lnTo>
                  <a:pt x="1996" y="8760"/>
                </a:lnTo>
                <a:lnTo>
                  <a:pt x="2142" y="9027"/>
                </a:lnTo>
                <a:lnTo>
                  <a:pt x="2312" y="9295"/>
                </a:lnTo>
                <a:lnTo>
                  <a:pt x="2507" y="9538"/>
                </a:lnTo>
                <a:lnTo>
                  <a:pt x="2726" y="9782"/>
                </a:lnTo>
                <a:lnTo>
                  <a:pt x="2944" y="10001"/>
                </a:lnTo>
                <a:lnTo>
                  <a:pt x="3188" y="10195"/>
                </a:lnTo>
                <a:lnTo>
                  <a:pt x="3699" y="10585"/>
                </a:lnTo>
                <a:lnTo>
                  <a:pt x="3991" y="10779"/>
                </a:lnTo>
                <a:lnTo>
                  <a:pt x="4283" y="10950"/>
                </a:lnTo>
                <a:lnTo>
                  <a:pt x="4599" y="11120"/>
                </a:lnTo>
                <a:lnTo>
                  <a:pt x="4915" y="11266"/>
                </a:lnTo>
                <a:lnTo>
                  <a:pt x="5232" y="11412"/>
                </a:lnTo>
                <a:lnTo>
                  <a:pt x="5572" y="11509"/>
                </a:lnTo>
                <a:lnTo>
                  <a:pt x="5889" y="11607"/>
                </a:lnTo>
                <a:lnTo>
                  <a:pt x="6254" y="11680"/>
                </a:lnTo>
                <a:lnTo>
                  <a:pt x="6594" y="11704"/>
                </a:lnTo>
                <a:lnTo>
                  <a:pt x="6959" y="11728"/>
                </a:lnTo>
                <a:lnTo>
                  <a:pt x="7300" y="11680"/>
                </a:lnTo>
                <a:lnTo>
                  <a:pt x="7641" y="11631"/>
                </a:lnTo>
                <a:lnTo>
                  <a:pt x="7981" y="11534"/>
                </a:lnTo>
                <a:lnTo>
                  <a:pt x="8322" y="11436"/>
                </a:lnTo>
                <a:lnTo>
                  <a:pt x="8638" y="11290"/>
                </a:lnTo>
                <a:lnTo>
                  <a:pt x="8955" y="11120"/>
                </a:lnTo>
                <a:lnTo>
                  <a:pt x="9344" y="10877"/>
                </a:lnTo>
                <a:lnTo>
                  <a:pt x="9733" y="10609"/>
                </a:lnTo>
                <a:lnTo>
                  <a:pt x="10074" y="10293"/>
                </a:lnTo>
                <a:lnTo>
                  <a:pt x="10390" y="9976"/>
                </a:lnTo>
                <a:lnTo>
                  <a:pt x="10658" y="9611"/>
                </a:lnTo>
                <a:lnTo>
                  <a:pt x="10925" y="9222"/>
                </a:lnTo>
                <a:lnTo>
                  <a:pt x="11144" y="8808"/>
                </a:lnTo>
                <a:lnTo>
                  <a:pt x="11339" y="8395"/>
                </a:lnTo>
                <a:lnTo>
                  <a:pt x="11509" y="7957"/>
                </a:lnTo>
                <a:lnTo>
                  <a:pt x="11631" y="7519"/>
                </a:lnTo>
                <a:lnTo>
                  <a:pt x="11704" y="7081"/>
                </a:lnTo>
                <a:lnTo>
                  <a:pt x="11753" y="6619"/>
                </a:lnTo>
                <a:lnTo>
                  <a:pt x="11753" y="6156"/>
                </a:lnTo>
                <a:lnTo>
                  <a:pt x="11728" y="5694"/>
                </a:lnTo>
                <a:lnTo>
                  <a:pt x="11655" y="5256"/>
                </a:lnTo>
                <a:lnTo>
                  <a:pt x="11534" y="4794"/>
                </a:lnTo>
                <a:lnTo>
                  <a:pt x="11363" y="4404"/>
                </a:lnTo>
                <a:lnTo>
                  <a:pt x="11169" y="4015"/>
                </a:lnTo>
                <a:lnTo>
                  <a:pt x="10950" y="3650"/>
                </a:lnTo>
                <a:lnTo>
                  <a:pt x="10682" y="3285"/>
                </a:lnTo>
                <a:lnTo>
                  <a:pt x="10390" y="2969"/>
                </a:lnTo>
                <a:lnTo>
                  <a:pt x="10074" y="2677"/>
                </a:lnTo>
                <a:lnTo>
                  <a:pt x="9733" y="2409"/>
                </a:lnTo>
                <a:lnTo>
                  <a:pt x="9393" y="2166"/>
                </a:lnTo>
                <a:lnTo>
                  <a:pt x="9003" y="1971"/>
                </a:lnTo>
                <a:lnTo>
                  <a:pt x="8614" y="1801"/>
                </a:lnTo>
                <a:lnTo>
                  <a:pt x="8200" y="1655"/>
                </a:lnTo>
                <a:lnTo>
                  <a:pt x="7787" y="1582"/>
                </a:lnTo>
                <a:lnTo>
                  <a:pt x="7349" y="1533"/>
                </a:lnTo>
                <a:close/>
                <a:moveTo>
                  <a:pt x="12118" y="11558"/>
                </a:moveTo>
                <a:lnTo>
                  <a:pt x="12142" y="11582"/>
                </a:lnTo>
                <a:lnTo>
                  <a:pt x="11972" y="11777"/>
                </a:lnTo>
                <a:lnTo>
                  <a:pt x="12093" y="11631"/>
                </a:lnTo>
                <a:lnTo>
                  <a:pt x="12118" y="11558"/>
                </a:lnTo>
                <a:close/>
                <a:moveTo>
                  <a:pt x="6789" y="584"/>
                </a:moveTo>
                <a:lnTo>
                  <a:pt x="7154" y="608"/>
                </a:lnTo>
                <a:lnTo>
                  <a:pt x="7519" y="657"/>
                </a:lnTo>
                <a:lnTo>
                  <a:pt x="7884" y="706"/>
                </a:lnTo>
                <a:lnTo>
                  <a:pt x="8225" y="803"/>
                </a:lnTo>
                <a:lnTo>
                  <a:pt x="8565" y="900"/>
                </a:lnTo>
                <a:lnTo>
                  <a:pt x="8906" y="1022"/>
                </a:lnTo>
                <a:lnTo>
                  <a:pt x="9247" y="1144"/>
                </a:lnTo>
                <a:lnTo>
                  <a:pt x="9563" y="1314"/>
                </a:lnTo>
                <a:lnTo>
                  <a:pt x="9879" y="1484"/>
                </a:lnTo>
                <a:lnTo>
                  <a:pt x="10171" y="1679"/>
                </a:lnTo>
                <a:lnTo>
                  <a:pt x="10439" y="1874"/>
                </a:lnTo>
                <a:lnTo>
                  <a:pt x="10707" y="2093"/>
                </a:lnTo>
                <a:lnTo>
                  <a:pt x="10950" y="2312"/>
                </a:lnTo>
                <a:lnTo>
                  <a:pt x="11193" y="2555"/>
                </a:lnTo>
                <a:lnTo>
                  <a:pt x="11485" y="2896"/>
                </a:lnTo>
                <a:lnTo>
                  <a:pt x="11753" y="3261"/>
                </a:lnTo>
                <a:lnTo>
                  <a:pt x="11996" y="3626"/>
                </a:lnTo>
                <a:lnTo>
                  <a:pt x="12191" y="4015"/>
                </a:lnTo>
                <a:lnTo>
                  <a:pt x="12361" y="4404"/>
                </a:lnTo>
                <a:lnTo>
                  <a:pt x="12507" y="4818"/>
                </a:lnTo>
                <a:lnTo>
                  <a:pt x="12629" y="5232"/>
                </a:lnTo>
                <a:lnTo>
                  <a:pt x="12702" y="5645"/>
                </a:lnTo>
                <a:lnTo>
                  <a:pt x="12750" y="6059"/>
                </a:lnTo>
                <a:lnTo>
                  <a:pt x="12775" y="6473"/>
                </a:lnTo>
                <a:lnTo>
                  <a:pt x="12775" y="6911"/>
                </a:lnTo>
                <a:lnTo>
                  <a:pt x="12726" y="7324"/>
                </a:lnTo>
                <a:lnTo>
                  <a:pt x="12653" y="7762"/>
                </a:lnTo>
                <a:lnTo>
                  <a:pt x="12556" y="8176"/>
                </a:lnTo>
                <a:lnTo>
                  <a:pt x="12434" y="8589"/>
                </a:lnTo>
                <a:lnTo>
                  <a:pt x="12264" y="9003"/>
                </a:lnTo>
                <a:lnTo>
                  <a:pt x="12045" y="9465"/>
                </a:lnTo>
                <a:lnTo>
                  <a:pt x="11801" y="9903"/>
                </a:lnTo>
                <a:lnTo>
                  <a:pt x="11534" y="10293"/>
                </a:lnTo>
                <a:lnTo>
                  <a:pt x="11217" y="10682"/>
                </a:lnTo>
                <a:lnTo>
                  <a:pt x="10901" y="11047"/>
                </a:lnTo>
                <a:lnTo>
                  <a:pt x="10536" y="11388"/>
                </a:lnTo>
                <a:lnTo>
                  <a:pt x="10171" y="11680"/>
                </a:lnTo>
                <a:lnTo>
                  <a:pt x="9782" y="11947"/>
                </a:lnTo>
                <a:lnTo>
                  <a:pt x="9368" y="12191"/>
                </a:lnTo>
                <a:lnTo>
                  <a:pt x="8930" y="12385"/>
                </a:lnTo>
                <a:lnTo>
                  <a:pt x="8468" y="12556"/>
                </a:lnTo>
                <a:lnTo>
                  <a:pt x="8006" y="12677"/>
                </a:lnTo>
                <a:lnTo>
                  <a:pt x="7543" y="12750"/>
                </a:lnTo>
                <a:lnTo>
                  <a:pt x="7032" y="12775"/>
                </a:lnTo>
                <a:lnTo>
                  <a:pt x="6546" y="12775"/>
                </a:lnTo>
                <a:lnTo>
                  <a:pt x="6035" y="12702"/>
                </a:lnTo>
                <a:lnTo>
                  <a:pt x="5597" y="12604"/>
                </a:lnTo>
                <a:lnTo>
                  <a:pt x="5159" y="12483"/>
                </a:lnTo>
                <a:lnTo>
                  <a:pt x="4721" y="12337"/>
                </a:lnTo>
                <a:lnTo>
                  <a:pt x="4307" y="12166"/>
                </a:lnTo>
                <a:lnTo>
                  <a:pt x="3893" y="11947"/>
                </a:lnTo>
                <a:lnTo>
                  <a:pt x="3504" y="11728"/>
                </a:lnTo>
                <a:lnTo>
                  <a:pt x="3115" y="11485"/>
                </a:lnTo>
                <a:lnTo>
                  <a:pt x="2774" y="11193"/>
                </a:lnTo>
                <a:lnTo>
                  <a:pt x="2434" y="10901"/>
                </a:lnTo>
                <a:lnTo>
                  <a:pt x="2117" y="10560"/>
                </a:lnTo>
                <a:lnTo>
                  <a:pt x="1825" y="10220"/>
                </a:lnTo>
                <a:lnTo>
                  <a:pt x="1558" y="9855"/>
                </a:lnTo>
                <a:lnTo>
                  <a:pt x="1314" y="9465"/>
                </a:lnTo>
                <a:lnTo>
                  <a:pt x="1095" y="9052"/>
                </a:lnTo>
                <a:lnTo>
                  <a:pt x="925" y="8638"/>
                </a:lnTo>
                <a:lnTo>
                  <a:pt x="779" y="8200"/>
                </a:lnTo>
                <a:lnTo>
                  <a:pt x="682" y="7811"/>
                </a:lnTo>
                <a:lnTo>
                  <a:pt x="609" y="7446"/>
                </a:lnTo>
                <a:lnTo>
                  <a:pt x="560" y="7081"/>
                </a:lnTo>
                <a:lnTo>
                  <a:pt x="560" y="6716"/>
                </a:lnTo>
                <a:lnTo>
                  <a:pt x="560" y="6351"/>
                </a:lnTo>
                <a:lnTo>
                  <a:pt x="584" y="5986"/>
                </a:lnTo>
                <a:lnTo>
                  <a:pt x="633" y="5645"/>
                </a:lnTo>
                <a:lnTo>
                  <a:pt x="706" y="5305"/>
                </a:lnTo>
                <a:lnTo>
                  <a:pt x="803" y="4964"/>
                </a:lnTo>
                <a:lnTo>
                  <a:pt x="925" y="4648"/>
                </a:lnTo>
                <a:lnTo>
                  <a:pt x="1047" y="4307"/>
                </a:lnTo>
                <a:lnTo>
                  <a:pt x="1217" y="3991"/>
                </a:lnTo>
                <a:lnTo>
                  <a:pt x="1387" y="3674"/>
                </a:lnTo>
                <a:lnTo>
                  <a:pt x="1606" y="3382"/>
                </a:lnTo>
                <a:lnTo>
                  <a:pt x="1825" y="3090"/>
                </a:lnTo>
                <a:lnTo>
                  <a:pt x="2069" y="2798"/>
                </a:lnTo>
                <a:lnTo>
                  <a:pt x="2361" y="2506"/>
                </a:lnTo>
                <a:lnTo>
                  <a:pt x="2726" y="2190"/>
                </a:lnTo>
                <a:lnTo>
                  <a:pt x="3163" y="1849"/>
                </a:lnTo>
                <a:lnTo>
                  <a:pt x="3674" y="1509"/>
                </a:lnTo>
                <a:lnTo>
                  <a:pt x="4210" y="1217"/>
                </a:lnTo>
                <a:lnTo>
                  <a:pt x="4502" y="1071"/>
                </a:lnTo>
                <a:lnTo>
                  <a:pt x="4794" y="949"/>
                </a:lnTo>
                <a:lnTo>
                  <a:pt x="5110" y="852"/>
                </a:lnTo>
                <a:lnTo>
                  <a:pt x="5402" y="754"/>
                </a:lnTo>
                <a:lnTo>
                  <a:pt x="5718" y="681"/>
                </a:lnTo>
                <a:lnTo>
                  <a:pt x="6035" y="633"/>
                </a:lnTo>
                <a:lnTo>
                  <a:pt x="6400" y="608"/>
                </a:lnTo>
                <a:lnTo>
                  <a:pt x="6789" y="584"/>
                </a:lnTo>
                <a:close/>
                <a:moveTo>
                  <a:pt x="11704" y="10998"/>
                </a:moveTo>
                <a:lnTo>
                  <a:pt x="11923" y="11315"/>
                </a:lnTo>
                <a:lnTo>
                  <a:pt x="11874" y="11339"/>
                </a:lnTo>
                <a:lnTo>
                  <a:pt x="11850" y="11363"/>
                </a:lnTo>
                <a:lnTo>
                  <a:pt x="11607" y="11607"/>
                </a:lnTo>
                <a:lnTo>
                  <a:pt x="11339" y="11826"/>
                </a:lnTo>
                <a:lnTo>
                  <a:pt x="11071" y="11996"/>
                </a:lnTo>
                <a:lnTo>
                  <a:pt x="10950" y="12093"/>
                </a:lnTo>
                <a:lnTo>
                  <a:pt x="10925" y="12166"/>
                </a:lnTo>
                <a:lnTo>
                  <a:pt x="10901" y="12239"/>
                </a:lnTo>
                <a:lnTo>
                  <a:pt x="10901" y="12264"/>
                </a:lnTo>
                <a:lnTo>
                  <a:pt x="10974" y="12288"/>
                </a:lnTo>
                <a:lnTo>
                  <a:pt x="11047" y="12288"/>
                </a:lnTo>
                <a:lnTo>
                  <a:pt x="11217" y="12264"/>
                </a:lnTo>
                <a:lnTo>
                  <a:pt x="11363" y="12191"/>
                </a:lnTo>
                <a:lnTo>
                  <a:pt x="11509" y="12093"/>
                </a:lnTo>
                <a:lnTo>
                  <a:pt x="11826" y="11899"/>
                </a:lnTo>
                <a:lnTo>
                  <a:pt x="11972" y="11777"/>
                </a:lnTo>
                <a:lnTo>
                  <a:pt x="11850" y="11899"/>
                </a:lnTo>
                <a:lnTo>
                  <a:pt x="11728" y="11996"/>
                </a:lnTo>
                <a:lnTo>
                  <a:pt x="11485" y="12191"/>
                </a:lnTo>
                <a:lnTo>
                  <a:pt x="11363" y="12288"/>
                </a:lnTo>
                <a:lnTo>
                  <a:pt x="11339" y="12361"/>
                </a:lnTo>
                <a:lnTo>
                  <a:pt x="11339" y="12434"/>
                </a:lnTo>
                <a:lnTo>
                  <a:pt x="11363" y="12483"/>
                </a:lnTo>
                <a:lnTo>
                  <a:pt x="11412" y="12531"/>
                </a:lnTo>
                <a:lnTo>
                  <a:pt x="11485" y="12556"/>
                </a:lnTo>
                <a:lnTo>
                  <a:pt x="11558" y="12531"/>
                </a:lnTo>
                <a:lnTo>
                  <a:pt x="11728" y="12483"/>
                </a:lnTo>
                <a:lnTo>
                  <a:pt x="11874" y="12385"/>
                </a:lnTo>
                <a:lnTo>
                  <a:pt x="12020" y="12288"/>
                </a:lnTo>
                <a:lnTo>
                  <a:pt x="12239" y="12118"/>
                </a:lnTo>
                <a:lnTo>
                  <a:pt x="12361" y="12020"/>
                </a:lnTo>
                <a:lnTo>
                  <a:pt x="12434" y="11899"/>
                </a:lnTo>
                <a:lnTo>
                  <a:pt x="12507" y="11947"/>
                </a:lnTo>
                <a:lnTo>
                  <a:pt x="12288" y="12142"/>
                </a:lnTo>
                <a:lnTo>
                  <a:pt x="12069" y="12337"/>
                </a:lnTo>
                <a:lnTo>
                  <a:pt x="11826" y="12556"/>
                </a:lnTo>
                <a:lnTo>
                  <a:pt x="11728" y="12677"/>
                </a:lnTo>
                <a:lnTo>
                  <a:pt x="11655" y="12823"/>
                </a:lnTo>
                <a:lnTo>
                  <a:pt x="11631" y="12896"/>
                </a:lnTo>
                <a:lnTo>
                  <a:pt x="11680" y="12969"/>
                </a:lnTo>
                <a:lnTo>
                  <a:pt x="11753" y="12994"/>
                </a:lnTo>
                <a:lnTo>
                  <a:pt x="11826" y="12994"/>
                </a:lnTo>
                <a:lnTo>
                  <a:pt x="11972" y="12945"/>
                </a:lnTo>
                <a:lnTo>
                  <a:pt x="12118" y="12848"/>
                </a:lnTo>
                <a:lnTo>
                  <a:pt x="12385" y="12629"/>
                </a:lnTo>
                <a:lnTo>
                  <a:pt x="12604" y="12458"/>
                </a:lnTo>
                <a:lnTo>
                  <a:pt x="12823" y="12264"/>
                </a:lnTo>
                <a:lnTo>
                  <a:pt x="12872" y="12312"/>
                </a:lnTo>
                <a:lnTo>
                  <a:pt x="12604" y="12702"/>
                </a:lnTo>
                <a:lnTo>
                  <a:pt x="12483" y="12848"/>
                </a:lnTo>
                <a:lnTo>
                  <a:pt x="12361" y="12969"/>
                </a:lnTo>
                <a:lnTo>
                  <a:pt x="12215" y="13067"/>
                </a:lnTo>
                <a:lnTo>
                  <a:pt x="12093" y="13213"/>
                </a:lnTo>
                <a:lnTo>
                  <a:pt x="12093" y="13261"/>
                </a:lnTo>
                <a:lnTo>
                  <a:pt x="12093" y="13310"/>
                </a:lnTo>
                <a:lnTo>
                  <a:pt x="12118" y="13334"/>
                </a:lnTo>
                <a:lnTo>
                  <a:pt x="12166" y="13359"/>
                </a:lnTo>
                <a:lnTo>
                  <a:pt x="12312" y="13359"/>
                </a:lnTo>
                <a:lnTo>
                  <a:pt x="12458" y="13334"/>
                </a:lnTo>
                <a:lnTo>
                  <a:pt x="12604" y="13261"/>
                </a:lnTo>
                <a:lnTo>
                  <a:pt x="12750" y="13140"/>
                </a:lnTo>
                <a:lnTo>
                  <a:pt x="12896" y="13042"/>
                </a:lnTo>
                <a:lnTo>
                  <a:pt x="12994" y="12896"/>
                </a:lnTo>
                <a:lnTo>
                  <a:pt x="13115" y="12750"/>
                </a:lnTo>
                <a:lnTo>
                  <a:pt x="13188" y="12604"/>
                </a:lnTo>
                <a:lnTo>
                  <a:pt x="13505" y="12872"/>
                </a:lnTo>
                <a:lnTo>
                  <a:pt x="13407" y="12945"/>
                </a:lnTo>
                <a:lnTo>
                  <a:pt x="13310" y="13018"/>
                </a:lnTo>
                <a:lnTo>
                  <a:pt x="13115" y="13213"/>
                </a:lnTo>
                <a:lnTo>
                  <a:pt x="12896" y="13359"/>
                </a:lnTo>
                <a:lnTo>
                  <a:pt x="12677" y="13529"/>
                </a:lnTo>
                <a:lnTo>
                  <a:pt x="12653" y="13553"/>
                </a:lnTo>
                <a:lnTo>
                  <a:pt x="12629" y="13602"/>
                </a:lnTo>
                <a:lnTo>
                  <a:pt x="12653" y="13651"/>
                </a:lnTo>
                <a:lnTo>
                  <a:pt x="12677" y="13699"/>
                </a:lnTo>
                <a:lnTo>
                  <a:pt x="12750" y="13724"/>
                </a:lnTo>
                <a:lnTo>
                  <a:pt x="12848" y="13748"/>
                </a:lnTo>
                <a:lnTo>
                  <a:pt x="12921" y="13748"/>
                </a:lnTo>
                <a:lnTo>
                  <a:pt x="12994" y="13724"/>
                </a:lnTo>
                <a:lnTo>
                  <a:pt x="13140" y="13651"/>
                </a:lnTo>
                <a:lnTo>
                  <a:pt x="13286" y="13578"/>
                </a:lnTo>
                <a:lnTo>
                  <a:pt x="13407" y="13480"/>
                </a:lnTo>
                <a:lnTo>
                  <a:pt x="13553" y="13383"/>
                </a:lnTo>
                <a:lnTo>
                  <a:pt x="13675" y="13237"/>
                </a:lnTo>
                <a:lnTo>
                  <a:pt x="13724" y="13164"/>
                </a:lnTo>
                <a:lnTo>
                  <a:pt x="13748" y="13091"/>
                </a:lnTo>
                <a:lnTo>
                  <a:pt x="13943" y="13286"/>
                </a:lnTo>
                <a:lnTo>
                  <a:pt x="13918" y="13286"/>
                </a:lnTo>
                <a:lnTo>
                  <a:pt x="13772" y="13383"/>
                </a:lnTo>
                <a:lnTo>
                  <a:pt x="13675" y="13505"/>
                </a:lnTo>
                <a:lnTo>
                  <a:pt x="13456" y="13748"/>
                </a:lnTo>
                <a:lnTo>
                  <a:pt x="13237" y="13967"/>
                </a:lnTo>
                <a:lnTo>
                  <a:pt x="13140" y="14064"/>
                </a:lnTo>
                <a:lnTo>
                  <a:pt x="13067" y="14210"/>
                </a:lnTo>
                <a:lnTo>
                  <a:pt x="13042" y="14235"/>
                </a:lnTo>
                <a:lnTo>
                  <a:pt x="13067" y="14259"/>
                </a:lnTo>
                <a:lnTo>
                  <a:pt x="13067" y="14308"/>
                </a:lnTo>
                <a:lnTo>
                  <a:pt x="13115" y="14308"/>
                </a:lnTo>
                <a:lnTo>
                  <a:pt x="13261" y="14259"/>
                </a:lnTo>
                <a:lnTo>
                  <a:pt x="13407" y="14210"/>
                </a:lnTo>
                <a:lnTo>
                  <a:pt x="13651" y="14040"/>
                </a:lnTo>
                <a:lnTo>
                  <a:pt x="13797" y="13918"/>
                </a:lnTo>
                <a:lnTo>
                  <a:pt x="13943" y="13797"/>
                </a:lnTo>
                <a:lnTo>
                  <a:pt x="14064" y="13626"/>
                </a:lnTo>
                <a:lnTo>
                  <a:pt x="14137" y="13480"/>
                </a:lnTo>
                <a:lnTo>
                  <a:pt x="14332" y="13675"/>
                </a:lnTo>
                <a:lnTo>
                  <a:pt x="14186" y="13918"/>
                </a:lnTo>
                <a:lnTo>
                  <a:pt x="14089" y="14040"/>
                </a:lnTo>
                <a:lnTo>
                  <a:pt x="13991" y="14137"/>
                </a:lnTo>
                <a:lnTo>
                  <a:pt x="13870" y="14235"/>
                </a:lnTo>
                <a:lnTo>
                  <a:pt x="13748" y="14308"/>
                </a:lnTo>
                <a:lnTo>
                  <a:pt x="13626" y="14381"/>
                </a:lnTo>
                <a:lnTo>
                  <a:pt x="13505" y="14454"/>
                </a:lnTo>
                <a:lnTo>
                  <a:pt x="13505" y="14502"/>
                </a:lnTo>
                <a:lnTo>
                  <a:pt x="13480" y="14527"/>
                </a:lnTo>
                <a:lnTo>
                  <a:pt x="13505" y="14600"/>
                </a:lnTo>
                <a:lnTo>
                  <a:pt x="13602" y="14648"/>
                </a:lnTo>
                <a:lnTo>
                  <a:pt x="13675" y="14673"/>
                </a:lnTo>
                <a:lnTo>
                  <a:pt x="13772" y="14673"/>
                </a:lnTo>
                <a:lnTo>
                  <a:pt x="13894" y="14648"/>
                </a:lnTo>
                <a:lnTo>
                  <a:pt x="14089" y="14551"/>
                </a:lnTo>
                <a:lnTo>
                  <a:pt x="14235" y="14454"/>
                </a:lnTo>
                <a:lnTo>
                  <a:pt x="14356" y="14356"/>
                </a:lnTo>
                <a:lnTo>
                  <a:pt x="14454" y="14235"/>
                </a:lnTo>
                <a:lnTo>
                  <a:pt x="14575" y="14113"/>
                </a:lnTo>
                <a:lnTo>
                  <a:pt x="14648" y="13967"/>
                </a:lnTo>
                <a:lnTo>
                  <a:pt x="14867" y="14210"/>
                </a:lnTo>
                <a:lnTo>
                  <a:pt x="14843" y="14210"/>
                </a:lnTo>
                <a:lnTo>
                  <a:pt x="14721" y="14259"/>
                </a:lnTo>
                <a:lnTo>
                  <a:pt x="14624" y="14332"/>
                </a:lnTo>
                <a:lnTo>
                  <a:pt x="14454" y="14527"/>
                </a:lnTo>
                <a:lnTo>
                  <a:pt x="14235" y="14746"/>
                </a:lnTo>
                <a:lnTo>
                  <a:pt x="14113" y="14867"/>
                </a:lnTo>
                <a:lnTo>
                  <a:pt x="13991" y="14940"/>
                </a:lnTo>
                <a:lnTo>
                  <a:pt x="13967" y="14989"/>
                </a:lnTo>
                <a:lnTo>
                  <a:pt x="13967" y="15038"/>
                </a:lnTo>
                <a:lnTo>
                  <a:pt x="14016" y="15086"/>
                </a:lnTo>
                <a:lnTo>
                  <a:pt x="14064" y="15086"/>
                </a:lnTo>
                <a:lnTo>
                  <a:pt x="14356" y="15013"/>
                </a:lnTo>
                <a:lnTo>
                  <a:pt x="14478" y="14940"/>
                </a:lnTo>
                <a:lnTo>
                  <a:pt x="14624" y="14867"/>
                </a:lnTo>
                <a:lnTo>
                  <a:pt x="14867" y="14648"/>
                </a:lnTo>
                <a:lnTo>
                  <a:pt x="14965" y="14527"/>
                </a:lnTo>
                <a:lnTo>
                  <a:pt x="15038" y="14405"/>
                </a:lnTo>
                <a:lnTo>
                  <a:pt x="15038" y="14381"/>
                </a:lnTo>
                <a:lnTo>
                  <a:pt x="15330" y="14673"/>
                </a:lnTo>
                <a:lnTo>
                  <a:pt x="15111" y="14867"/>
                </a:lnTo>
                <a:lnTo>
                  <a:pt x="14892" y="15062"/>
                </a:lnTo>
                <a:lnTo>
                  <a:pt x="14648" y="15232"/>
                </a:lnTo>
                <a:lnTo>
                  <a:pt x="14527" y="15330"/>
                </a:lnTo>
                <a:lnTo>
                  <a:pt x="14429" y="15427"/>
                </a:lnTo>
                <a:lnTo>
                  <a:pt x="14405" y="15451"/>
                </a:lnTo>
                <a:lnTo>
                  <a:pt x="14405" y="15500"/>
                </a:lnTo>
                <a:lnTo>
                  <a:pt x="14429" y="15524"/>
                </a:lnTo>
                <a:lnTo>
                  <a:pt x="14454" y="15549"/>
                </a:lnTo>
                <a:lnTo>
                  <a:pt x="14624" y="15573"/>
                </a:lnTo>
                <a:lnTo>
                  <a:pt x="14770" y="15549"/>
                </a:lnTo>
                <a:lnTo>
                  <a:pt x="14940" y="15476"/>
                </a:lnTo>
                <a:lnTo>
                  <a:pt x="15086" y="15378"/>
                </a:lnTo>
                <a:lnTo>
                  <a:pt x="15232" y="15281"/>
                </a:lnTo>
                <a:lnTo>
                  <a:pt x="15354" y="15159"/>
                </a:lnTo>
                <a:lnTo>
                  <a:pt x="15573" y="14916"/>
                </a:lnTo>
                <a:lnTo>
                  <a:pt x="15743" y="15111"/>
                </a:lnTo>
                <a:lnTo>
                  <a:pt x="15476" y="15378"/>
                </a:lnTo>
                <a:lnTo>
                  <a:pt x="15330" y="15476"/>
                </a:lnTo>
                <a:lnTo>
                  <a:pt x="15184" y="15573"/>
                </a:lnTo>
                <a:lnTo>
                  <a:pt x="15038" y="15670"/>
                </a:lnTo>
                <a:lnTo>
                  <a:pt x="14892" y="15792"/>
                </a:lnTo>
                <a:lnTo>
                  <a:pt x="14843" y="15840"/>
                </a:lnTo>
                <a:lnTo>
                  <a:pt x="14867" y="15913"/>
                </a:lnTo>
                <a:lnTo>
                  <a:pt x="14892" y="15986"/>
                </a:lnTo>
                <a:lnTo>
                  <a:pt x="14940" y="16011"/>
                </a:lnTo>
                <a:lnTo>
                  <a:pt x="15038" y="16035"/>
                </a:lnTo>
                <a:lnTo>
                  <a:pt x="15159" y="16011"/>
                </a:lnTo>
                <a:lnTo>
                  <a:pt x="15354" y="15962"/>
                </a:lnTo>
                <a:lnTo>
                  <a:pt x="15524" y="15865"/>
                </a:lnTo>
                <a:lnTo>
                  <a:pt x="15695" y="15767"/>
                </a:lnTo>
                <a:lnTo>
                  <a:pt x="15889" y="15597"/>
                </a:lnTo>
                <a:lnTo>
                  <a:pt x="16060" y="15427"/>
                </a:lnTo>
                <a:lnTo>
                  <a:pt x="16352" y="15694"/>
                </a:lnTo>
                <a:lnTo>
                  <a:pt x="16181" y="15865"/>
                </a:lnTo>
                <a:lnTo>
                  <a:pt x="16011" y="16011"/>
                </a:lnTo>
                <a:lnTo>
                  <a:pt x="15743" y="16157"/>
                </a:lnTo>
                <a:lnTo>
                  <a:pt x="15500" y="16303"/>
                </a:lnTo>
                <a:lnTo>
                  <a:pt x="15451" y="16327"/>
                </a:lnTo>
                <a:lnTo>
                  <a:pt x="15451" y="16376"/>
                </a:lnTo>
                <a:lnTo>
                  <a:pt x="15476" y="16400"/>
                </a:lnTo>
                <a:lnTo>
                  <a:pt x="15524" y="16424"/>
                </a:lnTo>
                <a:lnTo>
                  <a:pt x="15719" y="16424"/>
                </a:lnTo>
                <a:lnTo>
                  <a:pt x="15889" y="16449"/>
                </a:lnTo>
                <a:lnTo>
                  <a:pt x="16084" y="16400"/>
                </a:lnTo>
                <a:lnTo>
                  <a:pt x="16254" y="16351"/>
                </a:lnTo>
                <a:lnTo>
                  <a:pt x="16400" y="16254"/>
                </a:lnTo>
                <a:lnTo>
                  <a:pt x="16522" y="16157"/>
                </a:lnTo>
                <a:lnTo>
                  <a:pt x="16498" y="16254"/>
                </a:lnTo>
                <a:lnTo>
                  <a:pt x="16400" y="16376"/>
                </a:lnTo>
                <a:lnTo>
                  <a:pt x="16279" y="16473"/>
                </a:lnTo>
                <a:lnTo>
                  <a:pt x="16133" y="16546"/>
                </a:lnTo>
                <a:lnTo>
                  <a:pt x="15987" y="16619"/>
                </a:lnTo>
                <a:lnTo>
                  <a:pt x="15768" y="16668"/>
                </a:lnTo>
                <a:lnTo>
                  <a:pt x="15451" y="16765"/>
                </a:lnTo>
                <a:lnTo>
                  <a:pt x="15427" y="16692"/>
                </a:lnTo>
                <a:lnTo>
                  <a:pt x="15354" y="16643"/>
                </a:lnTo>
                <a:lnTo>
                  <a:pt x="15208" y="16546"/>
                </a:lnTo>
                <a:lnTo>
                  <a:pt x="15062" y="16400"/>
                </a:lnTo>
                <a:lnTo>
                  <a:pt x="14770" y="16132"/>
                </a:lnTo>
                <a:lnTo>
                  <a:pt x="14016" y="15524"/>
                </a:lnTo>
                <a:lnTo>
                  <a:pt x="13626" y="15159"/>
                </a:lnTo>
                <a:lnTo>
                  <a:pt x="13261" y="14770"/>
                </a:lnTo>
                <a:lnTo>
                  <a:pt x="12556" y="14016"/>
                </a:lnTo>
                <a:lnTo>
                  <a:pt x="12312" y="13772"/>
                </a:lnTo>
                <a:lnTo>
                  <a:pt x="12045" y="13553"/>
                </a:lnTo>
                <a:lnTo>
                  <a:pt x="11485" y="13140"/>
                </a:lnTo>
                <a:lnTo>
                  <a:pt x="11217" y="12921"/>
                </a:lnTo>
                <a:lnTo>
                  <a:pt x="10950" y="12677"/>
                </a:lnTo>
                <a:lnTo>
                  <a:pt x="10707" y="12434"/>
                </a:lnTo>
                <a:lnTo>
                  <a:pt x="10512" y="12166"/>
                </a:lnTo>
                <a:lnTo>
                  <a:pt x="10828" y="11899"/>
                </a:lnTo>
                <a:lnTo>
                  <a:pt x="11144" y="11607"/>
                </a:lnTo>
                <a:lnTo>
                  <a:pt x="11436" y="11315"/>
                </a:lnTo>
                <a:lnTo>
                  <a:pt x="11704" y="10998"/>
                </a:lnTo>
                <a:close/>
                <a:moveTo>
                  <a:pt x="6400" y="0"/>
                </a:moveTo>
                <a:lnTo>
                  <a:pt x="5791" y="73"/>
                </a:lnTo>
                <a:lnTo>
                  <a:pt x="5183" y="170"/>
                </a:lnTo>
                <a:lnTo>
                  <a:pt x="4891" y="243"/>
                </a:lnTo>
                <a:lnTo>
                  <a:pt x="4599" y="341"/>
                </a:lnTo>
                <a:lnTo>
                  <a:pt x="4258" y="462"/>
                </a:lnTo>
                <a:lnTo>
                  <a:pt x="3918" y="633"/>
                </a:lnTo>
                <a:lnTo>
                  <a:pt x="3601" y="827"/>
                </a:lnTo>
                <a:lnTo>
                  <a:pt x="3285" y="1022"/>
                </a:lnTo>
                <a:lnTo>
                  <a:pt x="2969" y="1241"/>
                </a:lnTo>
                <a:lnTo>
                  <a:pt x="2677" y="1484"/>
                </a:lnTo>
                <a:lnTo>
                  <a:pt x="2117" y="1971"/>
                </a:lnTo>
                <a:lnTo>
                  <a:pt x="1850" y="2239"/>
                </a:lnTo>
                <a:lnTo>
                  <a:pt x="1606" y="2506"/>
                </a:lnTo>
                <a:lnTo>
                  <a:pt x="1363" y="2798"/>
                </a:lnTo>
                <a:lnTo>
                  <a:pt x="1168" y="3066"/>
                </a:lnTo>
                <a:lnTo>
                  <a:pt x="949" y="3382"/>
                </a:lnTo>
                <a:lnTo>
                  <a:pt x="779" y="3699"/>
                </a:lnTo>
                <a:lnTo>
                  <a:pt x="609" y="4015"/>
                </a:lnTo>
                <a:lnTo>
                  <a:pt x="463" y="4331"/>
                </a:lnTo>
                <a:lnTo>
                  <a:pt x="341" y="4672"/>
                </a:lnTo>
                <a:lnTo>
                  <a:pt x="244" y="5013"/>
                </a:lnTo>
                <a:lnTo>
                  <a:pt x="146" y="5353"/>
                </a:lnTo>
                <a:lnTo>
                  <a:pt x="73" y="5718"/>
                </a:lnTo>
                <a:lnTo>
                  <a:pt x="25" y="6083"/>
                </a:lnTo>
                <a:lnTo>
                  <a:pt x="0" y="6448"/>
                </a:lnTo>
                <a:lnTo>
                  <a:pt x="0" y="6813"/>
                </a:lnTo>
                <a:lnTo>
                  <a:pt x="0" y="7203"/>
                </a:lnTo>
                <a:lnTo>
                  <a:pt x="25" y="7592"/>
                </a:lnTo>
                <a:lnTo>
                  <a:pt x="98" y="7957"/>
                </a:lnTo>
                <a:lnTo>
                  <a:pt x="171" y="8346"/>
                </a:lnTo>
                <a:lnTo>
                  <a:pt x="268" y="8711"/>
                </a:lnTo>
                <a:lnTo>
                  <a:pt x="390" y="9076"/>
                </a:lnTo>
                <a:lnTo>
                  <a:pt x="560" y="9441"/>
                </a:lnTo>
                <a:lnTo>
                  <a:pt x="730" y="9782"/>
                </a:lnTo>
                <a:lnTo>
                  <a:pt x="925" y="10122"/>
                </a:lnTo>
                <a:lnTo>
                  <a:pt x="1168" y="10463"/>
                </a:lnTo>
                <a:lnTo>
                  <a:pt x="1436" y="10804"/>
                </a:lnTo>
                <a:lnTo>
                  <a:pt x="1704" y="11096"/>
                </a:lnTo>
                <a:lnTo>
                  <a:pt x="1996" y="11363"/>
                </a:lnTo>
                <a:lnTo>
                  <a:pt x="2312" y="11631"/>
                </a:lnTo>
                <a:lnTo>
                  <a:pt x="2628" y="11874"/>
                </a:lnTo>
                <a:lnTo>
                  <a:pt x="2969" y="12093"/>
                </a:lnTo>
                <a:lnTo>
                  <a:pt x="3334" y="12312"/>
                </a:lnTo>
                <a:lnTo>
                  <a:pt x="3747" y="12531"/>
                </a:lnTo>
                <a:lnTo>
                  <a:pt x="4161" y="12726"/>
                </a:lnTo>
                <a:lnTo>
                  <a:pt x="4599" y="12896"/>
                </a:lnTo>
                <a:lnTo>
                  <a:pt x="5037" y="13042"/>
                </a:lnTo>
                <a:lnTo>
                  <a:pt x="5499" y="13164"/>
                </a:lnTo>
                <a:lnTo>
                  <a:pt x="5937" y="13261"/>
                </a:lnTo>
                <a:lnTo>
                  <a:pt x="6400" y="13334"/>
                </a:lnTo>
                <a:lnTo>
                  <a:pt x="6862" y="13383"/>
                </a:lnTo>
                <a:lnTo>
                  <a:pt x="7324" y="13383"/>
                </a:lnTo>
                <a:lnTo>
                  <a:pt x="7787" y="13334"/>
                </a:lnTo>
                <a:lnTo>
                  <a:pt x="8225" y="13261"/>
                </a:lnTo>
                <a:lnTo>
                  <a:pt x="8638" y="13140"/>
                </a:lnTo>
                <a:lnTo>
                  <a:pt x="9076" y="12994"/>
                </a:lnTo>
                <a:lnTo>
                  <a:pt x="9466" y="12799"/>
                </a:lnTo>
                <a:lnTo>
                  <a:pt x="9879" y="12580"/>
                </a:lnTo>
                <a:lnTo>
                  <a:pt x="10269" y="12337"/>
                </a:lnTo>
                <a:lnTo>
                  <a:pt x="10293" y="12458"/>
                </a:lnTo>
                <a:lnTo>
                  <a:pt x="10317" y="12580"/>
                </a:lnTo>
                <a:lnTo>
                  <a:pt x="10390" y="12677"/>
                </a:lnTo>
                <a:lnTo>
                  <a:pt x="10463" y="12775"/>
                </a:lnTo>
                <a:lnTo>
                  <a:pt x="10658" y="12969"/>
                </a:lnTo>
                <a:lnTo>
                  <a:pt x="10828" y="13140"/>
                </a:lnTo>
                <a:lnTo>
                  <a:pt x="11120" y="13383"/>
                </a:lnTo>
                <a:lnTo>
                  <a:pt x="11412" y="13602"/>
                </a:lnTo>
                <a:lnTo>
                  <a:pt x="11704" y="13845"/>
                </a:lnTo>
                <a:lnTo>
                  <a:pt x="11972" y="14089"/>
                </a:lnTo>
                <a:lnTo>
                  <a:pt x="12385" y="14502"/>
                </a:lnTo>
                <a:lnTo>
                  <a:pt x="12775" y="14916"/>
                </a:lnTo>
                <a:lnTo>
                  <a:pt x="13164" y="15330"/>
                </a:lnTo>
                <a:lnTo>
                  <a:pt x="13553" y="15743"/>
                </a:lnTo>
                <a:lnTo>
                  <a:pt x="13772" y="15938"/>
                </a:lnTo>
                <a:lnTo>
                  <a:pt x="13991" y="16132"/>
                </a:lnTo>
                <a:lnTo>
                  <a:pt x="14429" y="16473"/>
                </a:lnTo>
                <a:lnTo>
                  <a:pt x="14770" y="16789"/>
                </a:lnTo>
                <a:lnTo>
                  <a:pt x="14916" y="16935"/>
                </a:lnTo>
                <a:lnTo>
                  <a:pt x="15111" y="17081"/>
                </a:lnTo>
                <a:lnTo>
                  <a:pt x="15184" y="17106"/>
                </a:lnTo>
                <a:lnTo>
                  <a:pt x="15232" y="17154"/>
                </a:lnTo>
                <a:lnTo>
                  <a:pt x="15305" y="17179"/>
                </a:lnTo>
                <a:lnTo>
                  <a:pt x="15451" y="17227"/>
                </a:lnTo>
                <a:lnTo>
                  <a:pt x="15646" y="17203"/>
                </a:lnTo>
                <a:lnTo>
                  <a:pt x="15841" y="17179"/>
                </a:lnTo>
                <a:lnTo>
                  <a:pt x="16035" y="17106"/>
                </a:lnTo>
                <a:lnTo>
                  <a:pt x="16230" y="17033"/>
                </a:lnTo>
                <a:lnTo>
                  <a:pt x="16498" y="16911"/>
                </a:lnTo>
                <a:lnTo>
                  <a:pt x="16644" y="16814"/>
                </a:lnTo>
                <a:lnTo>
                  <a:pt x="16790" y="16668"/>
                </a:lnTo>
                <a:lnTo>
                  <a:pt x="16911" y="16497"/>
                </a:lnTo>
                <a:lnTo>
                  <a:pt x="17009" y="16327"/>
                </a:lnTo>
                <a:lnTo>
                  <a:pt x="17057" y="16132"/>
                </a:lnTo>
                <a:lnTo>
                  <a:pt x="17082" y="15938"/>
                </a:lnTo>
                <a:lnTo>
                  <a:pt x="17057" y="15840"/>
                </a:lnTo>
                <a:lnTo>
                  <a:pt x="17033" y="15767"/>
                </a:lnTo>
                <a:lnTo>
                  <a:pt x="17009" y="15670"/>
                </a:lnTo>
                <a:lnTo>
                  <a:pt x="16936" y="15597"/>
                </a:lnTo>
                <a:lnTo>
                  <a:pt x="16887" y="15549"/>
                </a:lnTo>
                <a:lnTo>
                  <a:pt x="15500" y="14137"/>
                </a:lnTo>
                <a:lnTo>
                  <a:pt x="14819" y="13432"/>
                </a:lnTo>
                <a:lnTo>
                  <a:pt x="14089" y="12750"/>
                </a:lnTo>
                <a:lnTo>
                  <a:pt x="13772" y="12458"/>
                </a:lnTo>
                <a:lnTo>
                  <a:pt x="13432" y="12166"/>
                </a:lnTo>
                <a:lnTo>
                  <a:pt x="13091" y="11899"/>
                </a:lnTo>
                <a:lnTo>
                  <a:pt x="12775" y="11582"/>
                </a:lnTo>
                <a:lnTo>
                  <a:pt x="12580" y="11363"/>
                </a:lnTo>
                <a:lnTo>
                  <a:pt x="12385" y="11120"/>
                </a:lnTo>
                <a:lnTo>
                  <a:pt x="12166" y="10901"/>
                </a:lnTo>
                <a:lnTo>
                  <a:pt x="12045" y="10804"/>
                </a:lnTo>
                <a:lnTo>
                  <a:pt x="11923" y="10706"/>
                </a:lnTo>
                <a:lnTo>
                  <a:pt x="12191" y="10317"/>
                </a:lnTo>
                <a:lnTo>
                  <a:pt x="12434" y="9928"/>
                </a:lnTo>
                <a:lnTo>
                  <a:pt x="12629" y="9490"/>
                </a:lnTo>
                <a:lnTo>
                  <a:pt x="12823" y="9076"/>
                </a:lnTo>
                <a:lnTo>
                  <a:pt x="12969" y="8614"/>
                </a:lnTo>
                <a:lnTo>
                  <a:pt x="13091" y="8176"/>
                </a:lnTo>
                <a:lnTo>
                  <a:pt x="13188" y="7713"/>
                </a:lnTo>
                <a:lnTo>
                  <a:pt x="13261" y="7251"/>
                </a:lnTo>
                <a:lnTo>
                  <a:pt x="13310" y="6765"/>
                </a:lnTo>
                <a:lnTo>
                  <a:pt x="13310" y="6302"/>
                </a:lnTo>
                <a:lnTo>
                  <a:pt x="13286" y="5840"/>
                </a:lnTo>
                <a:lnTo>
                  <a:pt x="13237" y="5378"/>
                </a:lnTo>
                <a:lnTo>
                  <a:pt x="13164" y="4891"/>
                </a:lnTo>
                <a:lnTo>
                  <a:pt x="13042" y="4453"/>
                </a:lnTo>
                <a:lnTo>
                  <a:pt x="12896" y="3991"/>
                </a:lnTo>
                <a:lnTo>
                  <a:pt x="12702" y="3553"/>
                </a:lnTo>
                <a:lnTo>
                  <a:pt x="12580" y="3285"/>
                </a:lnTo>
                <a:lnTo>
                  <a:pt x="12434" y="3042"/>
                </a:lnTo>
                <a:lnTo>
                  <a:pt x="12288" y="2798"/>
                </a:lnTo>
                <a:lnTo>
                  <a:pt x="12118" y="2579"/>
                </a:lnTo>
                <a:lnTo>
                  <a:pt x="11753" y="2141"/>
                </a:lnTo>
                <a:lnTo>
                  <a:pt x="11339" y="1728"/>
                </a:lnTo>
                <a:lnTo>
                  <a:pt x="10901" y="1363"/>
                </a:lnTo>
                <a:lnTo>
                  <a:pt x="10415" y="1046"/>
                </a:lnTo>
                <a:lnTo>
                  <a:pt x="9904" y="754"/>
                </a:lnTo>
                <a:lnTo>
                  <a:pt x="9368" y="511"/>
                </a:lnTo>
                <a:lnTo>
                  <a:pt x="8784" y="316"/>
                </a:lnTo>
                <a:lnTo>
                  <a:pt x="8225" y="170"/>
                </a:lnTo>
                <a:lnTo>
                  <a:pt x="7616" y="73"/>
                </a:lnTo>
                <a:lnTo>
                  <a:pt x="7008" y="0"/>
                </a:lnTo>
                <a:close/>
              </a:path>
            </a:pathLst>
          </a:custGeom>
          <a:solidFill>
            <a:schemeClr val="bg1">
              <a:lumMod val="75000"/>
            </a:schemeClr>
          </a:solidFill>
          <a:ln>
            <a:noFill/>
          </a:ln>
        </p:spPr>
        <p:txBody>
          <a:bodyPr lIns="91425" tIns="91425" rIns="91425" bIns="91425" anchor="ctr" anchorCtr="0">
            <a:noAutofit/>
          </a:bodyPr>
          <a:lstStyle/>
          <a:p>
            <a:pPr lvl="0">
              <a:spcBef>
                <a:spcPts val="0"/>
              </a:spcBef>
              <a:buNone/>
            </a:pPr>
            <a:endParaRPr/>
          </a:p>
        </p:txBody>
      </p:sp>
      <p:sp>
        <p:nvSpPr>
          <p:cNvPr id="5" name="Shape 107"/>
          <p:cNvSpPr txBox="1">
            <a:spLocks noGrp="1"/>
          </p:cNvSpPr>
          <p:nvPr>
            <p:ph type="body" idx="1"/>
          </p:nvPr>
        </p:nvSpPr>
        <p:spPr>
          <a:xfrm>
            <a:off x="4803586" y="1547670"/>
            <a:ext cx="3741699" cy="3378079"/>
          </a:xfrm>
          <a:prstGeom prst="rect">
            <a:avLst/>
          </a:prstGeom>
        </p:spPr>
        <p:txBody>
          <a:bodyPr lIns="91425" tIns="91425" rIns="91425" bIns="91425" numCol="1" anchor="t" anchorCtr="0">
            <a:noAutofit/>
          </a:bodyPr>
          <a:lstStyle/>
          <a:p>
            <a:pPr lvl="0" rtl="0">
              <a:spcBef>
                <a:spcPts val="0"/>
              </a:spcBef>
              <a:buNone/>
            </a:pPr>
            <a:r>
              <a:rPr lang="en" sz="1800" dirty="0" smtClean="0"/>
              <a:t>Shortcomings</a:t>
            </a:r>
          </a:p>
          <a:p>
            <a:pPr marL="285750" indent="-3175"/>
            <a:r>
              <a:rPr lang="en" dirty="0" smtClean="0"/>
              <a:t>   Broad scope of material</a:t>
            </a:r>
          </a:p>
          <a:p>
            <a:pPr marL="285750" indent="-3175"/>
            <a:r>
              <a:rPr lang="en" dirty="0" smtClean="0"/>
              <a:t>   N</a:t>
            </a:r>
            <a:r>
              <a:rPr lang="en-US" dirty="0" smtClean="0"/>
              <a:t>o</a:t>
            </a:r>
            <a:r>
              <a:rPr lang="en" dirty="0" smtClean="0"/>
              <a:t>t enough time</a:t>
            </a:r>
          </a:p>
          <a:p>
            <a:pPr marL="285750" indent="-3175"/>
            <a:r>
              <a:rPr lang="en" dirty="0" smtClean="0"/>
              <a:t>   Tougher constraints</a:t>
            </a:r>
          </a:p>
          <a:p>
            <a:pPr marL="285750" indent="-3175"/>
            <a:r>
              <a:rPr lang="en" dirty="0" smtClean="0"/>
              <a:t>   More time for discussion</a:t>
            </a:r>
          </a:p>
          <a:p>
            <a:pPr marL="285750" indent="-3175"/>
            <a:r>
              <a:rPr lang="en" dirty="0" smtClean="0"/>
              <a:t>   More example problems</a:t>
            </a:r>
          </a:p>
          <a:p>
            <a:pPr marL="285750" indent="-3175"/>
            <a:r>
              <a:rPr lang="en" dirty="0" smtClean="0"/>
              <a:t>   Confusing equation manipulation</a:t>
            </a:r>
            <a:br>
              <a:rPr lang="en" dirty="0" smtClean="0"/>
            </a:br>
            <a:r>
              <a:rPr lang="en" dirty="0" smtClean="0"/>
              <a:t/>
            </a:r>
            <a:br>
              <a:rPr lang="en" dirty="0" smtClean="0"/>
            </a:br>
            <a:endParaRPr lang="en" sz="1200" dirty="0"/>
          </a:p>
          <a:p>
            <a:pPr lvl="0" rtl="0">
              <a:spcBef>
                <a:spcPts val="0"/>
              </a:spcBef>
              <a:buNone/>
            </a:pPr>
            <a:r>
              <a:rPr lang="en" sz="1800" dirty="0" smtClean="0"/>
              <a:t>What I learned</a:t>
            </a:r>
          </a:p>
          <a:p>
            <a:pPr marL="285750" indent="-3175"/>
            <a:r>
              <a:rPr lang="en" dirty="0" smtClean="0"/>
              <a:t>   Students learn from one another</a:t>
            </a:r>
          </a:p>
          <a:p>
            <a:pPr marL="285750" indent="-3175"/>
            <a:r>
              <a:rPr lang="en" dirty="0" smtClean="0"/>
              <a:t>   Equations can cause confusion</a:t>
            </a:r>
          </a:p>
          <a:p>
            <a:pPr marL="285750" indent="-3175"/>
            <a:r>
              <a:rPr lang="en" dirty="0" smtClean="0"/>
              <a:t>   Important to address WHY?</a:t>
            </a:r>
            <a:endParaRPr lang="en" dirty="0"/>
          </a:p>
        </p:txBody>
      </p:sp>
    </p:spTree>
    <p:extLst>
      <p:ext uri="{BB962C8B-B14F-4D97-AF65-F5344CB8AC3E}">
        <p14:creationId xmlns:p14="http://schemas.microsoft.com/office/powerpoint/2010/main" xmlns="" val="1077125127"/>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Thank You!</a:t>
            </a:r>
            <a:endParaRPr lang="en-US" sz="3600" dirty="0"/>
          </a:p>
        </p:txBody>
      </p:sp>
      <p:sp>
        <p:nvSpPr>
          <p:cNvPr id="5" name="Shape 321"/>
          <p:cNvSpPr/>
          <p:nvPr/>
        </p:nvSpPr>
        <p:spPr>
          <a:xfrm>
            <a:off x="3632081" y="2233416"/>
            <a:ext cx="1879788" cy="1881384"/>
          </a:xfrm>
          <a:custGeom>
            <a:avLst/>
            <a:gdLst/>
            <a:ahLst/>
            <a:cxnLst/>
            <a:rect l="0" t="0" r="0" b="0"/>
            <a:pathLst>
              <a:path w="15842" h="15938" extrusionOk="0">
                <a:moveTo>
                  <a:pt x="4794" y="7470"/>
                </a:moveTo>
                <a:lnTo>
                  <a:pt x="4867" y="7495"/>
                </a:lnTo>
                <a:lnTo>
                  <a:pt x="4940" y="7543"/>
                </a:lnTo>
                <a:lnTo>
                  <a:pt x="4989" y="7616"/>
                </a:lnTo>
                <a:lnTo>
                  <a:pt x="5013" y="7714"/>
                </a:lnTo>
                <a:lnTo>
                  <a:pt x="5013" y="7787"/>
                </a:lnTo>
                <a:lnTo>
                  <a:pt x="4989" y="7908"/>
                </a:lnTo>
                <a:lnTo>
                  <a:pt x="4916" y="7981"/>
                </a:lnTo>
                <a:lnTo>
                  <a:pt x="4843" y="8054"/>
                </a:lnTo>
                <a:lnTo>
                  <a:pt x="4721" y="8079"/>
                </a:lnTo>
                <a:lnTo>
                  <a:pt x="4600" y="8054"/>
                </a:lnTo>
                <a:lnTo>
                  <a:pt x="4527" y="7981"/>
                </a:lnTo>
                <a:lnTo>
                  <a:pt x="4454" y="7908"/>
                </a:lnTo>
                <a:lnTo>
                  <a:pt x="4429" y="7787"/>
                </a:lnTo>
                <a:lnTo>
                  <a:pt x="4454" y="7665"/>
                </a:lnTo>
                <a:lnTo>
                  <a:pt x="4527" y="7543"/>
                </a:lnTo>
                <a:lnTo>
                  <a:pt x="4600" y="7495"/>
                </a:lnTo>
                <a:lnTo>
                  <a:pt x="4697" y="7470"/>
                </a:lnTo>
                <a:close/>
                <a:moveTo>
                  <a:pt x="11169" y="7470"/>
                </a:moveTo>
                <a:lnTo>
                  <a:pt x="11242" y="7495"/>
                </a:lnTo>
                <a:lnTo>
                  <a:pt x="11315" y="7543"/>
                </a:lnTo>
                <a:lnTo>
                  <a:pt x="11364" y="7616"/>
                </a:lnTo>
                <a:lnTo>
                  <a:pt x="11388" y="7714"/>
                </a:lnTo>
                <a:lnTo>
                  <a:pt x="11388" y="7787"/>
                </a:lnTo>
                <a:lnTo>
                  <a:pt x="11364" y="7908"/>
                </a:lnTo>
                <a:lnTo>
                  <a:pt x="11291" y="7981"/>
                </a:lnTo>
                <a:lnTo>
                  <a:pt x="11218" y="8054"/>
                </a:lnTo>
                <a:lnTo>
                  <a:pt x="11096" y="8079"/>
                </a:lnTo>
                <a:lnTo>
                  <a:pt x="10975" y="8054"/>
                </a:lnTo>
                <a:lnTo>
                  <a:pt x="10902" y="7981"/>
                </a:lnTo>
                <a:lnTo>
                  <a:pt x="10829" y="7908"/>
                </a:lnTo>
                <a:lnTo>
                  <a:pt x="10804" y="7787"/>
                </a:lnTo>
                <a:lnTo>
                  <a:pt x="10829" y="7665"/>
                </a:lnTo>
                <a:lnTo>
                  <a:pt x="10902" y="7543"/>
                </a:lnTo>
                <a:lnTo>
                  <a:pt x="10975" y="7495"/>
                </a:lnTo>
                <a:lnTo>
                  <a:pt x="11072" y="7470"/>
                </a:lnTo>
                <a:close/>
                <a:moveTo>
                  <a:pt x="4770" y="7081"/>
                </a:moveTo>
                <a:lnTo>
                  <a:pt x="4600" y="7105"/>
                </a:lnTo>
                <a:lnTo>
                  <a:pt x="4429" y="7178"/>
                </a:lnTo>
                <a:lnTo>
                  <a:pt x="4308" y="7300"/>
                </a:lnTo>
                <a:lnTo>
                  <a:pt x="4186" y="7446"/>
                </a:lnTo>
                <a:lnTo>
                  <a:pt x="4113" y="7568"/>
                </a:lnTo>
                <a:lnTo>
                  <a:pt x="4064" y="7714"/>
                </a:lnTo>
                <a:lnTo>
                  <a:pt x="4016" y="7835"/>
                </a:lnTo>
                <a:lnTo>
                  <a:pt x="4016" y="7981"/>
                </a:lnTo>
                <a:lnTo>
                  <a:pt x="3967" y="8225"/>
                </a:lnTo>
                <a:lnTo>
                  <a:pt x="3967" y="8395"/>
                </a:lnTo>
                <a:lnTo>
                  <a:pt x="4016" y="8565"/>
                </a:lnTo>
                <a:lnTo>
                  <a:pt x="4064" y="8711"/>
                </a:lnTo>
                <a:lnTo>
                  <a:pt x="4162" y="8833"/>
                </a:lnTo>
                <a:lnTo>
                  <a:pt x="4259" y="8955"/>
                </a:lnTo>
                <a:lnTo>
                  <a:pt x="4381" y="9028"/>
                </a:lnTo>
                <a:lnTo>
                  <a:pt x="4527" y="9101"/>
                </a:lnTo>
                <a:lnTo>
                  <a:pt x="4697" y="9149"/>
                </a:lnTo>
                <a:lnTo>
                  <a:pt x="4892" y="9174"/>
                </a:lnTo>
                <a:lnTo>
                  <a:pt x="5062" y="9149"/>
                </a:lnTo>
                <a:lnTo>
                  <a:pt x="5232" y="9101"/>
                </a:lnTo>
                <a:lnTo>
                  <a:pt x="5378" y="9028"/>
                </a:lnTo>
                <a:lnTo>
                  <a:pt x="5500" y="8930"/>
                </a:lnTo>
                <a:lnTo>
                  <a:pt x="5622" y="8809"/>
                </a:lnTo>
                <a:lnTo>
                  <a:pt x="5719" y="8663"/>
                </a:lnTo>
                <a:lnTo>
                  <a:pt x="5792" y="8517"/>
                </a:lnTo>
                <a:lnTo>
                  <a:pt x="5841" y="8346"/>
                </a:lnTo>
                <a:lnTo>
                  <a:pt x="5865" y="8176"/>
                </a:lnTo>
                <a:lnTo>
                  <a:pt x="5841" y="8006"/>
                </a:lnTo>
                <a:lnTo>
                  <a:pt x="5816" y="7835"/>
                </a:lnTo>
                <a:lnTo>
                  <a:pt x="5768" y="7689"/>
                </a:lnTo>
                <a:lnTo>
                  <a:pt x="5695" y="7519"/>
                </a:lnTo>
                <a:lnTo>
                  <a:pt x="5573" y="7397"/>
                </a:lnTo>
                <a:lnTo>
                  <a:pt x="5427" y="7251"/>
                </a:lnTo>
                <a:lnTo>
                  <a:pt x="5281" y="7154"/>
                </a:lnTo>
                <a:lnTo>
                  <a:pt x="5111" y="7105"/>
                </a:lnTo>
                <a:lnTo>
                  <a:pt x="4940" y="7081"/>
                </a:lnTo>
                <a:close/>
                <a:moveTo>
                  <a:pt x="11145" y="7081"/>
                </a:moveTo>
                <a:lnTo>
                  <a:pt x="10975" y="7105"/>
                </a:lnTo>
                <a:lnTo>
                  <a:pt x="10804" y="7178"/>
                </a:lnTo>
                <a:lnTo>
                  <a:pt x="10683" y="7300"/>
                </a:lnTo>
                <a:lnTo>
                  <a:pt x="10561" y="7446"/>
                </a:lnTo>
                <a:lnTo>
                  <a:pt x="10488" y="7568"/>
                </a:lnTo>
                <a:lnTo>
                  <a:pt x="10439" y="7714"/>
                </a:lnTo>
                <a:lnTo>
                  <a:pt x="10391" y="7835"/>
                </a:lnTo>
                <a:lnTo>
                  <a:pt x="10391" y="7981"/>
                </a:lnTo>
                <a:lnTo>
                  <a:pt x="10342" y="8225"/>
                </a:lnTo>
                <a:lnTo>
                  <a:pt x="10342" y="8395"/>
                </a:lnTo>
                <a:lnTo>
                  <a:pt x="10391" y="8565"/>
                </a:lnTo>
                <a:lnTo>
                  <a:pt x="10439" y="8711"/>
                </a:lnTo>
                <a:lnTo>
                  <a:pt x="10537" y="8833"/>
                </a:lnTo>
                <a:lnTo>
                  <a:pt x="10634" y="8955"/>
                </a:lnTo>
                <a:lnTo>
                  <a:pt x="10756" y="9028"/>
                </a:lnTo>
                <a:lnTo>
                  <a:pt x="10902" y="9101"/>
                </a:lnTo>
                <a:lnTo>
                  <a:pt x="11072" y="9149"/>
                </a:lnTo>
                <a:lnTo>
                  <a:pt x="11267" y="9174"/>
                </a:lnTo>
                <a:lnTo>
                  <a:pt x="11437" y="9149"/>
                </a:lnTo>
                <a:lnTo>
                  <a:pt x="11607" y="9101"/>
                </a:lnTo>
                <a:lnTo>
                  <a:pt x="11753" y="9028"/>
                </a:lnTo>
                <a:lnTo>
                  <a:pt x="11875" y="8930"/>
                </a:lnTo>
                <a:lnTo>
                  <a:pt x="11997" y="8809"/>
                </a:lnTo>
                <a:lnTo>
                  <a:pt x="12094" y="8663"/>
                </a:lnTo>
                <a:lnTo>
                  <a:pt x="12167" y="8517"/>
                </a:lnTo>
                <a:lnTo>
                  <a:pt x="12216" y="8346"/>
                </a:lnTo>
                <a:lnTo>
                  <a:pt x="12240" y="8176"/>
                </a:lnTo>
                <a:lnTo>
                  <a:pt x="12216" y="8006"/>
                </a:lnTo>
                <a:lnTo>
                  <a:pt x="12191" y="7835"/>
                </a:lnTo>
                <a:lnTo>
                  <a:pt x="12143" y="7689"/>
                </a:lnTo>
                <a:lnTo>
                  <a:pt x="12070" y="7519"/>
                </a:lnTo>
                <a:lnTo>
                  <a:pt x="11948" y="7397"/>
                </a:lnTo>
                <a:lnTo>
                  <a:pt x="11802" y="7251"/>
                </a:lnTo>
                <a:lnTo>
                  <a:pt x="11656" y="7154"/>
                </a:lnTo>
                <a:lnTo>
                  <a:pt x="11486" y="7105"/>
                </a:lnTo>
                <a:lnTo>
                  <a:pt x="11315" y="7081"/>
                </a:lnTo>
                <a:close/>
                <a:moveTo>
                  <a:pt x="11972" y="10925"/>
                </a:moveTo>
                <a:lnTo>
                  <a:pt x="11875" y="10974"/>
                </a:lnTo>
                <a:lnTo>
                  <a:pt x="11778" y="11047"/>
                </a:lnTo>
                <a:lnTo>
                  <a:pt x="11607" y="11290"/>
                </a:lnTo>
                <a:lnTo>
                  <a:pt x="11413" y="11485"/>
                </a:lnTo>
                <a:lnTo>
                  <a:pt x="11194" y="11680"/>
                </a:lnTo>
                <a:lnTo>
                  <a:pt x="10950" y="11850"/>
                </a:lnTo>
                <a:lnTo>
                  <a:pt x="10707" y="11996"/>
                </a:lnTo>
                <a:lnTo>
                  <a:pt x="10439" y="12118"/>
                </a:lnTo>
                <a:lnTo>
                  <a:pt x="10172" y="12215"/>
                </a:lnTo>
                <a:lnTo>
                  <a:pt x="9880" y="12312"/>
                </a:lnTo>
                <a:lnTo>
                  <a:pt x="9588" y="12385"/>
                </a:lnTo>
                <a:lnTo>
                  <a:pt x="9296" y="12434"/>
                </a:lnTo>
                <a:lnTo>
                  <a:pt x="8712" y="12507"/>
                </a:lnTo>
                <a:lnTo>
                  <a:pt x="8128" y="12531"/>
                </a:lnTo>
                <a:lnTo>
                  <a:pt x="7568" y="12507"/>
                </a:lnTo>
                <a:lnTo>
                  <a:pt x="7325" y="12483"/>
                </a:lnTo>
                <a:lnTo>
                  <a:pt x="7106" y="12434"/>
                </a:lnTo>
                <a:lnTo>
                  <a:pt x="6668" y="12312"/>
                </a:lnTo>
                <a:lnTo>
                  <a:pt x="6230" y="12166"/>
                </a:lnTo>
                <a:lnTo>
                  <a:pt x="5816" y="11996"/>
                </a:lnTo>
                <a:lnTo>
                  <a:pt x="5427" y="11826"/>
                </a:lnTo>
                <a:lnTo>
                  <a:pt x="5013" y="11631"/>
                </a:lnTo>
                <a:lnTo>
                  <a:pt x="4794" y="11509"/>
                </a:lnTo>
                <a:lnTo>
                  <a:pt x="4600" y="11388"/>
                </a:lnTo>
                <a:lnTo>
                  <a:pt x="4454" y="11242"/>
                </a:lnTo>
                <a:lnTo>
                  <a:pt x="4308" y="11096"/>
                </a:lnTo>
                <a:lnTo>
                  <a:pt x="4259" y="11047"/>
                </a:lnTo>
                <a:lnTo>
                  <a:pt x="4210" y="11023"/>
                </a:lnTo>
                <a:lnTo>
                  <a:pt x="4089" y="11023"/>
                </a:lnTo>
                <a:lnTo>
                  <a:pt x="4040" y="11071"/>
                </a:lnTo>
                <a:lnTo>
                  <a:pt x="3991" y="11096"/>
                </a:lnTo>
                <a:lnTo>
                  <a:pt x="3991" y="11169"/>
                </a:lnTo>
                <a:lnTo>
                  <a:pt x="3991" y="11242"/>
                </a:lnTo>
                <a:lnTo>
                  <a:pt x="4016" y="11339"/>
                </a:lnTo>
                <a:lnTo>
                  <a:pt x="4064" y="11436"/>
                </a:lnTo>
                <a:lnTo>
                  <a:pt x="4210" y="11631"/>
                </a:lnTo>
                <a:lnTo>
                  <a:pt x="4381" y="11801"/>
                </a:lnTo>
                <a:lnTo>
                  <a:pt x="4575" y="11947"/>
                </a:lnTo>
                <a:lnTo>
                  <a:pt x="4794" y="12069"/>
                </a:lnTo>
                <a:lnTo>
                  <a:pt x="5038" y="12191"/>
                </a:lnTo>
                <a:lnTo>
                  <a:pt x="5451" y="12385"/>
                </a:lnTo>
                <a:lnTo>
                  <a:pt x="5938" y="12604"/>
                </a:lnTo>
                <a:lnTo>
                  <a:pt x="6424" y="12799"/>
                </a:lnTo>
                <a:lnTo>
                  <a:pt x="6935" y="12945"/>
                </a:lnTo>
                <a:lnTo>
                  <a:pt x="7446" y="13042"/>
                </a:lnTo>
                <a:lnTo>
                  <a:pt x="7763" y="13067"/>
                </a:lnTo>
                <a:lnTo>
                  <a:pt x="8079" y="13091"/>
                </a:lnTo>
                <a:lnTo>
                  <a:pt x="8420" y="13091"/>
                </a:lnTo>
                <a:lnTo>
                  <a:pt x="8760" y="13067"/>
                </a:lnTo>
                <a:lnTo>
                  <a:pt x="9101" y="13042"/>
                </a:lnTo>
                <a:lnTo>
                  <a:pt x="9442" y="12969"/>
                </a:lnTo>
                <a:lnTo>
                  <a:pt x="9758" y="12896"/>
                </a:lnTo>
                <a:lnTo>
                  <a:pt x="10099" y="12799"/>
                </a:lnTo>
                <a:lnTo>
                  <a:pt x="10415" y="12702"/>
                </a:lnTo>
                <a:lnTo>
                  <a:pt x="10731" y="12556"/>
                </a:lnTo>
                <a:lnTo>
                  <a:pt x="11023" y="12410"/>
                </a:lnTo>
                <a:lnTo>
                  <a:pt x="11315" y="12239"/>
                </a:lnTo>
                <a:lnTo>
                  <a:pt x="11583" y="12045"/>
                </a:lnTo>
                <a:lnTo>
                  <a:pt x="11826" y="11826"/>
                </a:lnTo>
                <a:lnTo>
                  <a:pt x="12045" y="11582"/>
                </a:lnTo>
                <a:lnTo>
                  <a:pt x="12264" y="11339"/>
                </a:lnTo>
                <a:lnTo>
                  <a:pt x="12313" y="11217"/>
                </a:lnTo>
                <a:lnTo>
                  <a:pt x="12289" y="11120"/>
                </a:lnTo>
                <a:lnTo>
                  <a:pt x="12240" y="11047"/>
                </a:lnTo>
                <a:lnTo>
                  <a:pt x="12167" y="10974"/>
                </a:lnTo>
                <a:lnTo>
                  <a:pt x="12070" y="10950"/>
                </a:lnTo>
                <a:lnTo>
                  <a:pt x="11972" y="10925"/>
                </a:lnTo>
                <a:close/>
                <a:moveTo>
                  <a:pt x="8493" y="682"/>
                </a:moveTo>
                <a:lnTo>
                  <a:pt x="8663" y="706"/>
                </a:lnTo>
                <a:lnTo>
                  <a:pt x="9101" y="755"/>
                </a:lnTo>
                <a:lnTo>
                  <a:pt x="9539" y="803"/>
                </a:lnTo>
                <a:lnTo>
                  <a:pt x="10001" y="901"/>
                </a:lnTo>
                <a:lnTo>
                  <a:pt x="10439" y="1022"/>
                </a:lnTo>
                <a:lnTo>
                  <a:pt x="10780" y="1120"/>
                </a:lnTo>
                <a:lnTo>
                  <a:pt x="11121" y="1241"/>
                </a:lnTo>
                <a:lnTo>
                  <a:pt x="11437" y="1411"/>
                </a:lnTo>
                <a:lnTo>
                  <a:pt x="11753" y="1557"/>
                </a:lnTo>
                <a:lnTo>
                  <a:pt x="11753" y="1582"/>
                </a:lnTo>
                <a:lnTo>
                  <a:pt x="11729" y="1655"/>
                </a:lnTo>
                <a:lnTo>
                  <a:pt x="11729" y="1752"/>
                </a:lnTo>
                <a:lnTo>
                  <a:pt x="11753" y="1801"/>
                </a:lnTo>
                <a:lnTo>
                  <a:pt x="11826" y="1825"/>
                </a:lnTo>
                <a:lnTo>
                  <a:pt x="11899" y="1825"/>
                </a:lnTo>
                <a:lnTo>
                  <a:pt x="11948" y="1776"/>
                </a:lnTo>
                <a:lnTo>
                  <a:pt x="11972" y="1752"/>
                </a:lnTo>
                <a:lnTo>
                  <a:pt x="11997" y="1752"/>
                </a:lnTo>
                <a:lnTo>
                  <a:pt x="11997" y="1728"/>
                </a:lnTo>
                <a:lnTo>
                  <a:pt x="12021" y="1728"/>
                </a:lnTo>
                <a:lnTo>
                  <a:pt x="12143" y="1801"/>
                </a:lnTo>
                <a:lnTo>
                  <a:pt x="12094" y="1874"/>
                </a:lnTo>
                <a:lnTo>
                  <a:pt x="12094" y="1947"/>
                </a:lnTo>
                <a:lnTo>
                  <a:pt x="12094" y="1995"/>
                </a:lnTo>
                <a:lnTo>
                  <a:pt x="12143" y="2020"/>
                </a:lnTo>
                <a:lnTo>
                  <a:pt x="12167" y="2044"/>
                </a:lnTo>
                <a:lnTo>
                  <a:pt x="12216" y="2020"/>
                </a:lnTo>
                <a:lnTo>
                  <a:pt x="12240" y="1995"/>
                </a:lnTo>
                <a:lnTo>
                  <a:pt x="12313" y="1922"/>
                </a:lnTo>
                <a:lnTo>
                  <a:pt x="12337" y="1922"/>
                </a:lnTo>
                <a:lnTo>
                  <a:pt x="12532" y="2068"/>
                </a:lnTo>
                <a:lnTo>
                  <a:pt x="12483" y="2190"/>
                </a:lnTo>
                <a:lnTo>
                  <a:pt x="12483" y="2239"/>
                </a:lnTo>
                <a:lnTo>
                  <a:pt x="12508" y="2336"/>
                </a:lnTo>
                <a:lnTo>
                  <a:pt x="12532" y="2385"/>
                </a:lnTo>
                <a:lnTo>
                  <a:pt x="12556" y="2409"/>
                </a:lnTo>
                <a:lnTo>
                  <a:pt x="12581" y="2409"/>
                </a:lnTo>
                <a:lnTo>
                  <a:pt x="12629" y="2385"/>
                </a:lnTo>
                <a:lnTo>
                  <a:pt x="12678" y="2360"/>
                </a:lnTo>
                <a:lnTo>
                  <a:pt x="12751" y="2287"/>
                </a:lnTo>
                <a:lnTo>
                  <a:pt x="12775" y="2239"/>
                </a:lnTo>
                <a:lnTo>
                  <a:pt x="12970" y="2409"/>
                </a:lnTo>
                <a:lnTo>
                  <a:pt x="12873" y="2531"/>
                </a:lnTo>
                <a:lnTo>
                  <a:pt x="12848" y="2604"/>
                </a:lnTo>
                <a:lnTo>
                  <a:pt x="12824" y="2677"/>
                </a:lnTo>
                <a:lnTo>
                  <a:pt x="12824" y="2725"/>
                </a:lnTo>
                <a:lnTo>
                  <a:pt x="12873" y="2750"/>
                </a:lnTo>
                <a:lnTo>
                  <a:pt x="12921" y="2774"/>
                </a:lnTo>
                <a:lnTo>
                  <a:pt x="12946" y="2774"/>
                </a:lnTo>
                <a:lnTo>
                  <a:pt x="13067" y="2701"/>
                </a:lnTo>
                <a:lnTo>
                  <a:pt x="13189" y="2604"/>
                </a:lnTo>
                <a:lnTo>
                  <a:pt x="13311" y="2725"/>
                </a:lnTo>
                <a:lnTo>
                  <a:pt x="13384" y="2823"/>
                </a:lnTo>
                <a:lnTo>
                  <a:pt x="13262" y="3017"/>
                </a:lnTo>
                <a:lnTo>
                  <a:pt x="13213" y="3066"/>
                </a:lnTo>
                <a:lnTo>
                  <a:pt x="13189" y="3163"/>
                </a:lnTo>
                <a:lnTo>
                  <a:pt x="13165" y="3236"/>
                </a:lnTo>
                <a:lnTo>
                  <a:pt x="13189" y="3285"/>
                </a:lnTo>
                <a:lnTo>
                  <a:pt x="13238" y="3309"/>
                </a:lnTo>
                <a:lnTo>
                  <a:pt x="13335" y="3285"/>
                </a:lnTo>
                <a:lnTo>
                  <a:pt x="13408" y="3236"/>
                </a:lnTo>
                <a:lnTo>
                  <a:pt x="13554" y="3115"/>
                </a:lnTo>
                <a:lnTo>
                  <a:pt x="13578" y="3042"/>
                </a:lnTo>
                <a:lnTo>
                  <a:pt x="13773" y="3309"/>
                </a:lnTo>
                <a:lnTo>
                  <a:pt x="13676" y="3407"/>
                </a:lnTo>
                <a:lnTo>
                  <a:pt x="13554" y="3504"/>
                </a:lnTo>
                <a:lnTo>
                  <a:pt x="13505" y="3577"/>
                </a:lnTo>
                <a:lnTo>
                  <a:pt x="13481" y="3650"/>
                </a:lnTo>
                <a:lnTo>
                  <a:pt x="13481" y="3699"/>
                </a:lnTo>
                <a:lnTo>
                  <a:pt x="13505" y="3723"/>
                </a:lnTo>
                <a:lnTo>
                  <a:pt x="13603" y="3747"/>
                </a:lnTo>
                <a:lnTo>
                  <a:pt x="13700" y="3723"/>
                </a:lnTo>
                <a:lnTo>
                  <a:pt x="13773" y="3674"/>
                </a:lnTo>
                <a:lnTo>
                  <a:pt x="13870" y="3626"/>
                </a:lnTo>
                <a:lnTo>
                  <a:pt x="13968" y="3577"/>
                </a:lnTo>
                <a:lnTo>
                  <a:pt x="14162" y="3918"/>
                </a:lnTo>
                <a:lnTo>
                  <a:pt x="14065" y="3991"/>
                </a:lnTo>
                <a:lnTo>
                  <a:pt x="13870" y="4161"/>
                </a:lnTo>
                <a:lnTo>
                  <a:pt x="13773" y="4234"/>
                </a:lnTo>
                <a:lnTo>
                  <a:pt x="13700" y="4331"/>
                </a:lnTo>
                <a:lnTo>
                  <a:pt x="13700" y="4356"/>
                </a:lnTo>
                <a:lnTo>
                  <a:pt x="13724" y="4380"/>
                </a:lnTo>
                <a:lnTo>
                  <a:pt x="13846" y="4380"/>
                </a:lnTo>
                <a:lnTo>
                  <a:pt x="13943" y="4356"/>
                </a:lnTo>
                <a:lnTo>
                  <a:pt x="14065" y="4307"/>
                </a:lnTo>
                <a:lnTo>
                  <a:pt x="14162" y="4234"/>
                </a:lnTo>
                <a:lnTo>
                  <a:pt x="14284" y="4161"/>
                </a:lnTo>
                <a:lnTo>
                  <a:pt x="14503" y="4696"/>
                </a:lnTo>
                <a:lnTo>
                  <a:pt x="14332" y="4769"/>
                </a:lnTo>
                <a:lnTo>
                  <a:pt x="14211" y="4842"/>
                </a:lnTo>
                <a:lnTo>
                  <a:pt x="14065" y="4940"/>
                </a:lnTo>
                <a:lnTo>
                  <a:pt x="13968" y="5061"/>
                </a:lnTo>
                <a:lnTo>
                  <a:pt x="13919" y="5134"/>
                </a:lnTo>
                <a:lnTo>
                  <a:pt x="13895" y="5207"/>
                </a:lnTo>
                <a:lnTo>
                  <a:pt x="13895" y="5256"/>
                </a:lnTo>
                <a:lnTo>
                  <a:pt x="13919" y="5280"/>
                </a:lnTo>
                <a:lnTo>
                  <a:pt x="13968" y="5305"/>
                </a:lnTo>
                <a:lnTo>
                  <a:pt x="14016" y="5305"/>
                </a:lnTo>
                <a:lnTo>
                  <a:pt x="14114" y="5256"/>
                </a:lnTo>
                <a:lnTo>
                  <a:pt x="14235" y="5183"/>
                </a:lnTo>
                <a:lnTo>
                  <a:pt x="14551" y="5037"/>
                </a:lnTo>
                <a:lnTo>
                  <a:pt x="14600" y="5013"/>
                </a:lnTo>
                <a:lnTo>
                  <a:pt x="14770" y="5524"/>
                </a:lnTo>
                <a:lnTo>
                  <a:pt x="14430" y="5670"/>
                </a:lnTo>
                <a:lnTo>
                  <a:pt x="14162" y="5791"/>
                </a:lnTo>
                <a:lnTo>
                  <a:pt x="13919" y="5937"/>
                </a:lnTo>
                <a:lnTo>
                  <a:pt x="13919" y="5986"/>
                </a:lnTo>
                <a:lnTo>
                  <a:pt x="13943" y="6010"/>
                </a:lnTo>
                <a:lnTo>
                  <a:pt x="14089" y="6035"/>
                </a:lnTo>
                <a:lnTo>
                  <a:pt x="14235" y="6059"/>
                </a:lnTo>
                <a:lnTo>
                  <a:pt x="14381" y="6035"/>
                </a:lnTo>
                <a:lnTo>
                  <a:pt x="14527" y="6010"/>
                </a:lnTo>
                <a:lnTo>
                  <a:pt x="14843" y="5889"/>
                </a:lnTo>
                <a:lnTo>
                  <a:pt x="14965" y="6424"/>
                </a:lnTo>
                <a:lnTo>
                  <a:pt x="14795" y="6497"/>
                </a:lnTo>
                <a:lnTo>
                  <a:pt x="14405" y="6619"/>
                </a:lnTo>
                <a:lnTo>
                  <a:pt x="14041" y="6740"/>
                </a:lnTo>
                <a:lnTo>
                  <a:pt x="13992" y="6789"/>
                </a:lnTo>
                <a:lnTo>
                  <a:pt x="13992" y="6813"/>
                </a:lnTo>
                <a:lnTo>
                  <a:pt x="13992" y="6862"/>
                </a:lnTo>
                <a:lnTo>
                  <a:pt x="14041" y="6886"/>
                </a:lnTo>
                <a:lnTo>
                  <a:pt x="14235" y="6886"/>
                </a:lnTo>
                <a:lnTo>
                  <a:pt x="14430" y="6862"/>
                </a:lnTo>
                <a:lnTo>
                  <a:pt x="14795" y="6813"/>
                </a:lnTo>
                <a:lnTo>
                  <a:pt x="15038" y="6740"/>
                </a:lnTo>
                <a:lnTo>
                  <a:pt x="15111" y="7178"/>
                </a:lnTo>
                <a:lnTo>
                  <a:pt x="14843" y="7227"/>
                </a:lnTo>
                <a:lnTo>
                  <a:pt x="14430" y="7349"/>
                </a:lnTo>
                <a:lnTo>
                  <a:pt x="14235" y="7422"/>
                </a:lnTo>
                <a:lnTo>
                  <a:pt x="14065" y="7543"/>
                </a:lnTo>
                <a:lnTo>
                  <a:pt x="14041" y="7592"/>
                </a:lnTo>
                <a:lnTo>
                  <a:pt x="14041" y="7665"/>
                </a:lnTo>
                <a:lnTo>
                  <a:pt x="14089" y="7714"/>
                </a:lnTo>
                <a:lnTo>
                  <a:pt x="14138" y="7738"/>
                </a:lnTo>
                <a:lnTo>
                  <a:pt x="14357" y="7714"/>
                </a:lnTo>
                <a:lnTo>
                  <a:pt x="14551" y="7665"/>
                </a:lnTo>
                <a:lnTo>
                  <a:pt x="14941" y="7568"/>
                </a:lnTo>
                <a:lnTo>
                  <a:pt x="15135" y="7519"/>
                </a:lnTo>
                <a:lnTo>
                  <a:pt x="15184" y="7981"/>
                </a:lnTo>
                <a:lnTo>
                  <a:pt x="14868" y="8030"/>
                </a:lnTo>
                <a:lnTo>
                  <a:pt x="14624" y="8054"/>
                </a:lnTo>
                <a:lnTo>
                  <a:pt x="14381" y="8079"/>
                </a:lnTo>
                <a:lnTo>
                  <a:pt x="14235" y="8103"/>
                </a:lnTo>
                <a:lnTo>
                  <a:pt x="14138" y="8152"/>
                </a:lnTo>
                <a:lnTo>
                  <a:pt x="14016" y="8200"/>
                </a:lnTo>
                <a:lnTo>
                  <a:pt x="13943" y="8298"/>
                </a:lnTo>
                <a:lnTo>
                  <a:pt x="13919" y="8322"/>
                </a:lnTo>
                <a:lnTo>
                  <a:pt x="13919" y="8346"/>
                </a:lnTo>
                <a:lnTo>
                  <a:pt x="13943" y="8395"/>
                </a:lnTo>
                <a:lnTo>
                  <a:pt x="13968" y="8395"/>
                </a:lnTo>
                <a:lnTo>
                  <a:pt x="14089" y="8419"/>
                </a:lnTo>
                <a:lnTo>
                  <a:pt x="14211" y="8444"/>
                </a:lnTo>
                <a:lnTo>
                  <a:pt x="14478" y="8444"/>
                </a:lnTo>
                <a:lnTo>
                  <a:pt x="14989" y="8395"/>
                </a:lnTo>
                <a:lnTo>
                  <a:pt x="15208" y="8395"/>
                </a:lnTo>
                <a:lnTo>
                  <a:pt x="15208" y="8857"/>
                </a:lnTo>
                <a:lnTo>
                  <a:pt x="14722" y="8882"/>
                </a:lnTo>
                <a:lnTo>
                  <a:pt x="14503" y="8882"/>
                </a:lnTo>
                <a:lnTo>
                  <a:pt x="14284" y="8906"/>
                </a:lnTo>
                <a:lnTo>
                  <a:pt x="14065" y="8955"/>
                </a:lnTo>
                <a:lnTo>
                  <a:pt x="13968" y="8979"/>
                </a:lnTo>
                <a:lnTo>
                  <a:pt x="13870" y="9028"/>
                </a:lnTo>
                <a:lnTo>
                  <a:pt x="13870" y="9052"/>
                </a:lnTo>
                <a:lnTo>
                  <a:pt x="13870" y="9076"/>
                </a:lnTo>
                <a:lnTo>
                  <a:pt x="13968" y="9125"/>
                </a:lnTo>
                <a:lnTo>
                  <a:pt x="14065" y="9174"/>
                </a:lnTo>
                <a:lnTo>
                  <a:pt x="14284" y="9222"/>
                </a:lnTo>
                <a:lnTo>
                  <a:pt x="14722" y="9222"/>
                </a:lnTo>
                <a:lnTo>
                  <a:pt x="14941" y="9247"/>
                </a:lnTo>
                <a:lnTo>
                  <a:pt x="15184" y="9247"/>
                </a:lnTo>
                <a:lnTo>
                  <a:pt x="15160" y="9465"/>
                </a:lnTo>
                <a:lnTo>
                  <a:pt x="14965" y="9514"/>
                </a:lnTo>
                <a:lnTo>
                  <a:pt x="14722" y="9563"/>
                </a:lnTo>
                <a:lnTo>
                  <a:pt x="14503" y="9660"/>
                </a:lnTo>
                <a:lnTo>
                  <a:pt x="14260" y="9757"/>
                </a:lnTo>
                <a:lnTo>
                  <a:pt x="14041" y="9879"/>
                </a:lnTo>
                <a:lnTo>
                  <a:pt x="14016" y="9903"/>
                </a:lnTo>
                <a:lnTo>
                  <a:pt x="14016" y="9952"/>
                </a:lnTo>
                <a:lnTo>
                  <a:pt x="14041" y="9976"/>
                </a:lnTo>
                <a:lnTo>
                  <a:pt x="14089" y="9976"/>
                </a:lnTo>
                <a:lnTo>
                  <a:pt x="14308" y="10001"/>
                </a:lnTo>
                <a:lnTo>
                  <a:pt x="14527" y="9976"/>
                </a:lnTo>
                <a:lnTo>
                  <a:pt x="14965" y="9903"/>
                </a:lnTo>
                <a:lnTo>
                  <a:pt x="15087" y="9879"/>
                </a:lnTo>
                <a:lnTo>
                  <a:pt x="14989" y="10390"/>
                </a:lnTo>
                <a:lnTo>
                  <a:pt x="14527" y="10463"/>
                </a:lnTo>
                <a:lnTo>
                  <a:pt x="14357" y="10487"/>
                </a:lnTo>
                <a:lnTo>
                  <a:pt x="14162" y="10512"/>
                </a:lnTo>
                <a:lnTo>
                  <a:pt x="13992" y="10560"/>
                </a:lnTo>
                <a:lnTo>
                  <a:pt x="13919" y="10609"/>
                </a:lnTo>
                <a:lnTo>
                  <a:pt x="13870" y="10682"/>
                </a:lnTo>
                <a:lnTo>
                  <a:pt x="13846" y="10731"/>
                </a:lnTo>
                <a:lnTo>
                  <a:pt x="13846" y="10804"/>
                </a:lnTo>
                <a:lnTo>
                  <a:pt x="13870" y="10852"/>
                </a:lnTo>
                <a:lnTo>
                  <a:pt x="13919" y="10901"/>
                </a:lnTo>
                <a:lnTo>
                  <a:pt x="13992" y="10925"/>
                </a:lnTo>
                <a:lnTo>
                  <a:pt x="14065" y="10950"/>
                </a:lnTo>
                <a:lnTo>
                  <a:pt x="14235" y="10950"/>
                </a:lnTo>
                <a:lnTo>
                  <a:pt x="14600" y="10901"/>
                </a:lnTo>
                <a:lnTo>
                  <a:pt x="14819" y="10877"/>
                </a:lnTo>
                <a:lnTo>
                  <a:pt x="14819" y="10877"/>
                </a:lnTo>
                <a:lnTo>
                  <a:pt x="14624" y="11339"/>
                </a:lnTo>
                <a:lnTo>
                  <a:pt x="14478" y="11339"/>
                </a:lnTo>
                <a:lnTo>
                  <a:pt x="14308" y="11315"/>
                </a:lnTo>
                <a:lnTo>
                  <a:pt x="14114" y="11339"/>
                </a:lnTo>
                <a:lnTo>
                  <a:pt x="13919" y="11363"/>
                </a:lnTo>
                <a:lnTo>
                  <a:pt x="13749" y="11436"/>
                </a:lnTo>
                <a:lnTo>
                  <a:pt x="13724" y="11461"/>
                </a:lnTo>
                <a:lnTo>
                  <a:pt x="13749" y="11485"/>
                </a:lnTo>
                <a:lnTo>
                  <a:pt x="13919" y="11558"/>
                </a:lnTo>
                <a:lnTo>
                  <a:pt x="14089" y="11607"/>
                </a:lnTo>
                <a:lnTo>
                  <a:pt x="14430" y="11655"/>
                </a:lnTo>
                <a:lnTo>
                  <a:pt x="14454" y="11655"/>
                </a:lnTo>
                <a:lnTo>
                  <a:pt x="14211" y="12069"/>
                </a:lnTo>
                <a:lnTo>
                  <a:pt x="13968" y="12069"/>
                </a:lnTo>
                <a:lnTo>
                  <a:pt x="13724" y="12093"/>
                </a:lnTo>
                <a:lnTo>
                  <a:pt x="13603" y="12069"/>
                </a:lnTo>
                <a:lnTo>
                  <a:pt x="13481" y="12045"/>
                </a:lnTo>
                <a:lnTo>
                  <a:pt x="13335" y="12020"/>
                </a:lnTo>
                <a:lnTo>
                  <a:pt x="13213" y="12020"/>
                </a:lnTo>
                <a:lnTo>
                  <a:pt x="13189" y="12045"/>
                </a:lnTo>
                <a:lnTo>
                  <a:pt x="13189" y="12069"/>
                </a:lnTo>
                <a:lnTo>
                  <a:pt x="13189" y="12166"/>
                </a:lnTo>
                <a:lnTo>
                  <a:pt x="13238" y="12239"/>
                </a:lnTo>
                <a:lnTo>
                  <a:pt x="13311" y="12312"/>
                </a:lnTo>
                <a:lnTo>
                  <a:pt x="13408" y="12361"/>
                </a:lnTo>
                <a:lnTo>
                  <a:pt x="13530" y="12385"/>
                </a:lnTo>
                <a:lnTo>
                  <a:pt x="13651" y="12410"/>
                </a:lnTo>
                <a:lnTo>
                  <a:pt x="13943" y="12434"/>
                </a:lnTo>
                <a:lnTo>
                  <a:pt x="13603" y="12823"/>
                </a:lnTo>
                <a:lnTo>
                  <a:pt x="13067" y="12726"/>
                </a:lnTo>
                <a:lnTo>
                  <a:pt x="12848" y="12677"/>
                </a:lnTo>
                <a:lnTo>
                  <a:pt x="12727" y="12677"/>
                </a:lnTo>
                <a:lnTo>
                  <a:pt x="12629" y="12702"/>
                </a:lnTo>
                <a:lnTo>
                  <a:pt x="12605" y="12726"/>
                </a:lnTo>
                <a:lnTo>
                  <a:pt x="12605" y="12775"/>
                </a:lnTo>
                <a:lnTo>
                  <a:pt x="12629" y="12848"/>
                </a:lnTo>
                <a:lnTo>
                  <a:pt x="12678" y="12921"/>
                </a:lnTo>
                <a:lnTo>
                  <a:pt x="12751" y="12969"/>
                </a:lnTo>
                <a:lnTo>
                  <a:pt x="12824" y="13018"/>
                </a:lnTo>
                <a:lnTo>
                  <a:pt x="13043" y="13115"/>
                </a:lnTo>
                <a:lnTo>
                  <a:pt x="13262" y="13164"/>
                </a:lnTo>
                <a:lnTo>
                  <a:pt x="13116" y="13286"/>
                </a:lnTo>
                <a:lnTo>
                  <a:pt x="13067" y="13286"/>
                </a:lnTo>
                <a:lnTo>
                  <a:pt x="12605" y="13261"/>
                </a:lnTo>
                <a:lnTo>
                  <a:pt x="12362" y="13213"/>
                </a:lnTo>
                <a:lnTo>
                  <a:pt x="12240" y="13188"/>
                </a:lnTo>
                <a:lnTo>
                  <a:pt x="12094" y="13188"/>
                </a:lnTo>
                <a:lnTo>
                  <a:pt x="12021" y="13213"/>
                </a:lnTo>
                <a:lnTo>
                  <a:pt x="11997" y="13261"/>
                </a:lnTo>
                <a:lnTo>
                  <a:pt x="11972" y="13334"/>
                </a:lnTo>
                <a:lnTo>
                  <a:pt x="12021" y="13383"/>
                </a:lnTo>
                <a:lnTo>
                  <a:pt x="12143" y="13505"/>
                </a:lnTo>
                <a:lnTo>
                  <a:pt x="12289" y="13578"/>
                </a:lnTo>
                <a:lnTo>
                  <a:pt x="12483" y="13626"/>
                </a:lnTo>
                <a:lnTo>
                  <a:pt x="12654" y="13651"/>
                </a:lnTo>
                <a:lnTo>
                  <a:pt x="12240" y="13943"/>
                </a:lnTo>
                <a:lnTo>
                  <a:pt x="12143" y="13918"/>
                </a:lnTo>
                <a:lnTo>
                  <a:pt x="11680" y="13821"/>
                </a:lnTo>
                <a:lnTo>
                  <a:pt x="11461" y="13772"/>
                </a:lnTo>
                <a:lnTo>
                  <a:pt x="11267" y="13724"/>
                </a:lnTo>
                <a:lnTo>
                  <a:pt x="11218" y="13748"/>
                </a:lnTo>
                <a:lnTo>
                  <a:pt x="11218" y="13821"/>
                </a:lnTo>
                <a:lnTo>
                  <a:pt x="11242" y="13894"/>
                </a:lnTo>
                <a:lnTo>
                  <a:pt x="11315" y="13967"/>
                </a:lnTo>
                <a:lnTo>
                  <a:pt x="11437" y="14064"/>
                </a:lnTo>
                <a:lnTo>
                  <a:pt x="11607" y="14137"/>
                </a:lnTo>
                <a:lnTo>
                  <a:pt x="11802" y="14210"/>
                </a:lnTo>
                <a:lnTo>
                  <a:pt x="11437" y="14381"/>
                </a:lnTo>
                <a:lnTo>
                  <a:pt x="11388" y="14332"/>
                </a:lnTo>
                <a:lnTo>
                  <a:pt x="11315" y="14308"/>
                </a:lnTo>
                <a:lnTo>
                  <a:pt x="11194" y="14259"/>
                </a:lnTo>
                <a:lnTo>
                  <a:pt x="10902" y="14235"/>
                </a:lnTo>
                <a:lnTo>
                  <a:pt x="10634" y="14210"/>
                </a:lnTo>
                <a:lnTo>
                  <a:pt x="10512" y="14210"/>
                </a:lnTo>
                <a:lnTo>
                  <a:pt x="10391" y="14235"/>
                </a:lnTo>
                <a:lnTo>
                  <a:pt x="10366" y="14235"/>
                </a:lnTo>
                <a:lnTo>
                  <a:pt x="10366" y="14283"/>
                </a:lnTo>
                <a:lnTo>
                  <a:pt x="10366" y="14332"/>
                </a:lnTo>
                <a:lnTo>
                  <a:pt x="10391" y="14381"/>
                </a:lnTo>
                <a:lnTo>
                  <a:pt x="10488" y="14478"/>
                </a:lnTo>
                <a:lnTo>
                  <a:pt x="10610" y="14551"/>
                </a:lnTo>
                <a:lnTo>
                  <a:pt x="10731" y="14575"/>
                </a:lnTo>
                <a:lnTo>
                  <a:pt x="10877" y="14624"/>
                </a:lnTo>
                <a:lnTo>
                  <a:pt x="10512" y="14746"/>
                </a:lnTo>
                <a:lnTo>
                  <a:pt x="10318" y="14673"/>
                </a:lnTo>
                <a:lnTo>
                  <a:pt x="10123" y="14624"/>
                </a:lnTo>
                <a:lnTo>
                  <a:pt x="9904" y="14600"/>
                </a:lnTo>
                <a:lnTo>
                  <a:pt x="9807" y="14600"/>
                </a:lnTo>
                <a:lnTo>
                  <a:pt x="9709" y="14648"/>
                </a:lnTo>
                <a:lnTo>
                  <a:pt x="9661" y="14673"/>
                </a:lnTo>
                <a:lnTo>
                  <a:pt x="9685" y="14721"/>
                </a:lnTo>
                <a:lnTo>
                  <a:pt x="9734" y="14794"/>
                </a:lnTo>
                <a:lnTo>
                  <a:pt x="9807" y="14843"/>
                </a:lnTo>
                <a:lnTo>
                  <a:pt x="9928" y="14916"/>
                </a:lnTo>
                <a:lnTo>
                  <a:pt x="9612" y="14989"/>
                </a:lnTo>
                <a:lnTo>
                  <a:pt x="9588" y="14940"/>
                </a:lnTo>
                <a:lnTo>
                  <a:pt x="9539" y="14916"/>
                </a:lnTo>
                <a:lnTo>
                  <a:pt x="9417" y="14867"/>
                </a:lnTo>
                <a:lnTo>
                  <a:pt x="9223" y="14843"/>
                </a:lnTo>
                <a:lnTo>
                  <a:pt x="9150" y="14843"/>
                </a:lnTo>
                <a:lnTo>
                  <a:pt x="9052" y="14867"/>
                </a:lnTo>
                <a:lnTo>
                  <a:pt x="9004" y="14916"/>
                </a:lnTo>
                <a:lnTo>
                  <a:pt x="8979" y="14965"/>
                </a:lnTo>
                <a:lnTo>
                  <a:pt x="8979" y="15013"/>
                </a:lnTo>
                <a:lnTo>
                  <a:pt x="9004" y="15062"/>
                </a:lnTo>
                <a:lnTo>
                  <a:pt x="9004" y="15086"/>
                </a:lnTo>
                <a:lnTo>
                  <a:pt x="8663" y="15135"/>
                </a:lnTo>
                <a:lnTo>
                  <a:pt x="8298" y="15159"/>
                </a:lnTo>
                <a:lnTo>
                  <a:pt x="7227" y="15159"/>
                </a:lnTo>
                <a:lnTo>
                  <a:pt x="6862" y="15111"/>
                </a:lnTo>
                <a:lnTo>
                  <a:pt x="6497" y="15062"/>
                </a:lnTo>
                <a:lnTo>
                  <a:pt x="6157" y="14989"/>
                </a:lnTo>
                <a:lnTo>
                  <a:pt x="5816" y="14916"/>
                </a:lnTo>
                <a:lnTo>
                  <a:pt x="5451" y="14819"/>
                </a:lnTo>
                <a:lnTo>
                  <a:pt x="5135" y="14697"/>
                </a:lnTo>
                <a:lnTo>
                  <a:pt x="4794" y="14575"/>
                </a:lnTo>
                <a:lnTo>
                  <a:pt x="4478" y="14405"/>
                </a:lnTo>
                <a:lnTo>
                  <a:pt x="4162" y="14259"/>
                </a:lnTo>
                <a:lnTo>
                  <a:pt x="3845" y="14064"/>
                </a:lnTo>
                <a:lnTo>
                  <a:pt x="3553" y="13870"/>
                </a:lnTo>
                <a:lnTo>
                  <a:pt x="3286" y="13675"/>
                </a:lnTo>
                <a:lnTo>
                  <a:pt x="3018" y="13456"/>
                </a:lnTo>
                <a:lnTo>
                  <a:pt x="2775" y="13237"/>
                </a:lnTo>
                <a:lnTo>
                  <a:pt x="2531" y="12994"/>
                </a:lnTo>
                <a:lnTo>
                  <a:pt x="2312" y="12775"/>
                </a:lnTo>
                <a:lnTo>
                  <a:pt x="2118" y="12507"/>
                </a:lnTo>
                <a:lnTo>
                  <a:pt x="1899" y="12239"/>
                </a:lnTo>
                <a:lnTo>
                  <a:pt x="1728" y="11972"/>
                </a:lnTo>
                <a:lnTo>
                  <a:pt x="1558" y="11704"/>
                </a:lnTo>
                <a:lnTo>
                  <a:pt x="1412" y="11412"/>
                </a:lnTo>
                <a:lnTo>
                  <a:pt x="1266" y="11120"/>
                </a:lnTo>
                <a:lnTo>
                  <a:pt x="1144" y="10828"/>
                </a:lnTo>
                <a:lnTo>
                  <a:pt x="1047" y="10512"/>
                </a:lnTo>
                <a:lnTo>
                  <a:pt x="950" y="10195"/>
                </a:lnTo>
                <a:lnTo>
                  <a:pt x="877" y="9879"/>
                </a:lnTo>
                <a:lnTo>
                  <a:pt x="828" y="9538"/>
                </a:lnTo>
                <a:lnTo>
                  <a:pt x="779" y="9003"/>
                </a:lnTo>
                <a:lnTo>
                  <a:pt x="755" y="8468"/>
                </a:lnTo>
                <a:lnTo>
                  <a:pt x="755" y="7933"/>
                </a:lnTo>
                <a:lnTo>
                  <a:pt x="779" y="7397"/>
                </a:lnTo>
                <a:lnTo>
                  <a:pt x="852" y="6862"/>
                </a:lnTo>
                <a:lnTo>
                  <a:pt x="950" y="6351"/>
                </a:lnTo>
                <a:lnTo>
                  <a:pt x="1096" y="5840"/>
                </a:lnTo>
                <a:lnTo>
                  <a:pt x="1266" y="5353"/>
                </a:lnTo>
                <a:lnTo>
                  <a:pt x="1388" y="5061"/>
                </a:lnTo>
                <a:lnTo>
                  <a:pt x="1558" y="4745"/>
                </a:lnTo>
                <a:lnTo>
                  <a:pt x="1753" y="4404"/>
                </a:lnTo>
                <a:lnTo>
                  <a:pt x="1996" y="4064"/>
                </a:lnTo>
                <a:lnTo>
                  <a:pt x="2264" y="3699"/>
                </a:lnTo>
                <a:lnTo>
                  <a:pt x="2556" y="3334"/>
                </a:lnTo>
                <a:lnTo>
                  <a:pt x="2896" y="2944"/>
                </a:lnTo>
                <a:lnTo>
                  <a:pt x="3261" y="2604"/>
                </a:lnTo>
                <a:lnTo>
                  <a:pt x="3651" y="2263"/>
                </a:lnTo>
                <a:lnTo>
                  <a:pt x="4089" y="1922"/>
                </a:lnTo>
                <a:lnTo>
                  <a:pt x="4527" y="1630"/>
                </a:lnTo>
                <a:lnTo>
                  <a:pt x="5013" y="1363"/>
                </a:lnTo>
                <a:lnTo>
                  <a:pt x="5524" y="1144"/>
                </a:lnTo>
                <a:lnTo>
                  <a:pt x="6035" y="974"/>
                </a:lnTo>
                <a:lnTo>
                  <a:pt x="6327" y="925"/>
                </a:lnTo>
                <a:lnTo>
                  <a:pt x="6595" y="876"/>
                </a:lnTo>
                <a:lnTo>
                  <a:pt x="6887" y="828"/>
                </a:lnTo>
                <a:lnTo>
                  <a:pt x="7179" y="803"/>
                </a:lnTo>
                <a:lnTo>
                  <a:pt x="7544" y="779"/>
                </a:lnTo>
                <a:lnTo>
                  <a:pt x="7933" y="730"/>
                </a:lnTo>
                <a:lnTo>
                  <a:pt x="8322" y="682"/>
                </a:lnTo>
                <a:close/>
                <a:moveTo>
                  <a:pt x="8152" y="0"/>
                </a:moveTo>
                <a:lnTo>
                  <a:pt x="7763" y="25"/>
                </a:lnTo>
                <a:lnTo>
                  <a:pt x="7373" y="73"/>
                </a:lnTo>
                <a:lnTo>
                  <a:pt x="7081" y="49"/>
                </a:lnTo>
                <a:lnTo>
                  <a:pt x="6789" y="49"/>
                </a:lnTo>
                <a:lnTo>
                  <a:pt x="6473" y="73"/>
                </a:lnTo>
                <a:lnTo>
                  <a:pt x="6157" y="146"/>
                </a:lnTo>
                <a:lnTo>
                  <a:pt x="5841" y="219"/>
                </a:lnTo>
                <a:lnTo>
                  <a:pt x="5549" y="317"/>
                </a:lnTo>
                <a:lnTo>
                  <a:pt x="5232" y="438"/>
                </a:lnTo>
                <a:lnTo>
                  <a:pt x="4916" y="560"/>
                </a:lnTo>
                <a:lnTo>
                  <a:pt x="4332" y="876"/>
                </a:lnTo>
                <a:lnTo>
                  <a:pt x="3748" y="1217"/>
                </a:lnTo>
                <a:lnTo>
                  <a:pt x="3237" y="1606"/>
                </a:lnTo>
                <a:lnTo>
                  <a:pt x="2775" y="1995"/>
                </a:lnTo>
                <a:lnTo>
                  <a:pt x="2507" y="2239"/>
                </a:lnTo>
                <a:lnTo>
                  <a:pt x="2264" y="2482"/>
                </a:lnTo>
                <a:lnTo>
                  <a:pt x="2045" y="2725"/>
                </a:lnTo>
                <a:lnTo>
                  <a:pt x="1826" y="2993"/>
                </a:lnTo>
                <a:lnTo>
                  <a:pt x="1631" y="3261"/>
                </a:lnTo>
                <a:lnTo>
                  <a:pt x="1461" y="3528"/>
                </a:lnTo>
                <a:lnTo>
                  <a:pt x="1120" y="4088"/>
                </a:lnTo>
                <a:lnTo>
                  <a:pt x="852" y="4696"/>
                </a:lnTo>
                <a:lnTo>
                  <a:pt x="609" y="5305"/>
                </a:lnTo>
                <a:lnTo>
                  <a:pt x="414" y="5962"/>
                </a:lnTo>
                <a:lnTo>
                  <a:pt x="220" y="6643"/>
                </a:lnTo>
                <a:lnTo>
                  <a:pt x="122" y="7008"/>
                </a:lnTo>
                <a:lnTo>
                  <a:pt x="74" y="7373"/>
                </a:lnTo>
                <a:lnTo>
                  <a:pt x="25" y="7738"/>
                </a:lnTo>
                <a:lnTo>
                  <a:pt x="1" y="8103"/>
                </a:lnTo>
                <a:lnTo>
                  <a:pt x="1" y="8468"/>
                </a:lnTo>
                <a:lnTo>
                  <a:pt x="25" y="8809"/>
                </a:lnTo>
                <a:lnTo>
                  <a:pt x="49" y="9174"/>
                </a:lnTo>
                <a:lnTo>
                  <a:pt x="98" y="9514"/>
                </a:lnTo>
                <a:lnTo>
                  <a:pt x="195" y="9879"/>
                </a:lnTo>
                <a:lnTo>
                  <a:pt x="268" y="10220"/>
                </a:lnTo>
                <a:lnTo>
                  <a:pt x="390" y="10560"/>
                </a:lnTo>
                <a:lnTo>
                  <a:pt x="512" y="10901"/>
                </a:lnTo>
                <a:lnTo>
                  <a:pt x="658" y="11242"/>
                </a:lnTo>
                <a:lnTo>
                  <a:pt x="804" y="11582"/>
                </a:lnTo>
                <a:lnTo>
                  <a:pt x="1169" y="12264"/>
                </a:lnTo>
                <a:lnTo>
                  <a:pt x="1388" y="12629"/>
                </a:lnTo>
                <a:lnTo>
                  <a:pt x="1631" y="12994"/>
                </a:lnTo>
                <a:lnTo>
                  <a:pt x="1899" y="13334"/>
                </a:lnTo>
                <a:lnTo>
                  <a:pt x="2166" y="13651"/>
                </a:lnTo>
                <a:lnTo>
                  <a:pt x="2434" y="13943"/>
                </a:lnTo>
                <a:lnTo>
                  <a:pt x="2750" y="14235"/>
                </a:lnTo>
                <a:lnTo>
                  <a:pt x="3042" y="14502"/>
                </a:lnTo>
                <a:lnTo>
                  <a:pt x="3383" y="14746"/>
                </a:lnTo>
                <a:lnTo>
                  <a:pt x="3699" y="14965"/>
                </a:lnTo>
                <a:lnTo>
                  <a:pt x="4064" y="15159"/>
                </a:lnTo>
                <a:lnTo>
                  <a:pt x="4429" y="15354"/>
                </a:lnTo>
                <a:lnTo>
                  <a:pt x="4794" y="15500"/>
                </a:lnTo>
                <a:lnTo>
                  <a:pt x="5184" y="15622"/>
                </a:lnTo>
                <a:lnTo>
                  <a:pt x="5597" y="15743"/>
                </a:lnTo>
                <a:lnTo>
                  <a:pt x="6011" y="15816"/>
                </a:lnTo>
                <a:lnTo>
                  <a:pt x="6424" y="15889"/>
                </a:lnTo>
                <a:lnTo>
                  <a:pt x="6862" y="15914"/>
                </a:lnTo>
                <a:lnTo>
                  <a:pt x="7300" y="15938"/>
                </a:lnTo>
                <a:lnTo>
                  <a:pt x="7738" y="15938"/>
                </a:lnTo>
                <a:lnTo>
                  <a:pt x="8152" y="15914"/>
                </a:lnTo>
                <a:lnTo>
                  <a:pt x="8590" y="15889"/>
                </a:lnTo>
                <a:lnTo>
                  <a:pt x="9004" y="15841"/>
                </a:lnTo>
                <a:lnTo>
                  <a:pt x="9442" y="15768"/>
                </a:lnTo>
                <a:lnTo>
                  <a:pt x="9855" y="15670"/>
                </a:lnTo>
                <a:lnTo>
                  <a:pt x="10245" y="15573"/>
                </a:lnTo>
                <a:lnTo>
                  <a:pt x="10658" y="15451"/>
                </a:lnTo>
                <a:lnTo>
                  <a:pt x="11048" y="15305"/>
                </a:lnTo>
                <a:lnTo>
                  <a:pt x="11461" y="15135"/>
                </a:lnTo>
                <a:lnTo>
                  <a:pt x="11826" y="14940"/>
                </a:lnTo>
                <a:lnTo>
                  <a:pt x="12216" y="14721"/>
                </a:lnTo>
                <a:lnTo>
                  <a:pt x="12581" y="14478"/>
                </a:lnTo>
                <a:lnTo>
                  <a:pt x="12921" y="14235"/>
                </a:lnTo>
                <a:lnTo>
                  <a:pt x="13286" y="13943"/>
                </a:lnTo>
                <a:lnTo>
                  <a:pt x="13603" y="13651"/>
                </a:lnTo>
                <a:lnTo>
                  <a:pt x="13895" y="13334"/>
                </a:lnTo>
                <a:lnTo>
                  <a:pt x="14187" y="13018"/>
                </a:lnTo>
                <a:lnTo>
                  <a:pt x="14454" y="12702"/>
                </a:lnTo>
                <a:lnTo>
                  <a:pt x="14697" y="12361"/>
                </a:lnTo>
                <a:lnTo>
                  <a:pt x="14916" y="11996"/>
                </a:lnTo>
                <a:lnTo>
                  <a:pt x="15111" y="11631"/>
                </a:lnTo>
                <a:lnTo>
                  <a:pt x="15135" y="11631"/>
                </a:lnTo>
                <a:lnTo>
                  <a:pt x="15160" y="11582"/>
                </a:lnTo>
                <a:lnTo>
                  <a:pt x="15160" y="11534"/>
                </a:lnTo>
                <a:lnTo>
                  <a:pt x="15330" y="11096"/>
                </a:lnTo>
                <a:lnTo>
                  <a:pt x="15500" y="10658"/>
                </a:lnTo>
                <a:lnTo>
                  <a:pt x="15622" y="10195"/>
                </a:lnTo>
                <a:lnTo>
                  <a:pt x="15719" y="9733"/>
                </a:lnTo>
                <a:lnTo>
                  <a:pt x="15744" y="9709"/>
                </a:lnTo>
                <a:lnTo>
                  <a:pt x="15768" y="9684"/>
                </a:lnTo>
                <a:lnTo>
                  <a:pt x="15792" y="9636"/>
                </a:lnTo>
                <a:lnTo>
                  <a:pt x="15768" y="9611"/>
                </a:lnTo>
                <a:lnTo>
                  <a:pt x="15744" y="9563"/>
                </a:lnTo>
                <a:lnTo>
                  <a:pt x="15792" y="9174"/>
                </a:lnTo>
                <a:lnTo>
                  <a:pt x="15841" y="8760"/>
                </a:lnTo>
                <a:lnTo>
                  <a:pt x="15841" y="8371"/>
                </a:lnTo>
                <a:lnTo>
                  <a:pt x="15817" y="7957"/>
                </a:lnTo>
                <a:lnTo>
                  <a:pt x="15744" y="7105"/>
                </a:lnTo>
                <a:lnTo>
                  <a:pt x="15671" y="6667"/>
                </a:lnTo>
                <a:lnTo>
                  <a:pt x="15598" y="6254"/>
                </a:lnTo>
                <a:lnTo>
                  <a:pt x="15525" y="5840"/>
                </a:lnTo>
                <a:lnTo>
                  <a:pt x="15403" y="5426"/>
                </a:lnTo>
                <a:lnTo>
                  <a:pt x="15281" y="5013"/>
                </a:lnTo>
                <a:lnTo>
                  <a:pt x="15160" y="4623"/>
                </a:lnTo>
                <a:lnTo>
                  <a:pt x="14989" y="4234"/>
                </a:lnTo>
                <a:lnTo>
                  <a:pt x="14819" y="3845"/>
                </a:lnTo>
                <a:lnTo>
                  <a:pt x="14624" y="3480"/>
                </a:lnTo>
                <a:lnTo>
                  <a:pt x="14405" y="3115"/>
                </a:lnTo>
                <a:lnTo>
                  <a:pt x="14162" y="2774"/>
                </a:lnTo>
                <a:lnTo>
                  <a:pt x="13895" y="2458"/>
                </a:lnTo>
                <a:lnTo>
                  <a:pt x="13603" y="2141"/>
                </a:lnTo>
                <a:lnTo>
                  <a:pt x="13286" y="1849"/>
                </a:lnTo>
                <a:lnTo>
                  <a:pt x="12970" y="1582"/>
                </a:lnTo>
                <a:lnTo>
                  <a:pt x="12654" y="1363"/>
                </a:lnTo>
                <a:lnTo>
                  <a:pt x="12313" y="1144"/>
                </a:lnTo>
                <a:lnTo>
                  <a:pt x="11948" y="949"/>
                </a:lnTo>
                <a:lnTo>
                  <a:pt x="11607" y="779"/>
                </a:lnTo>
                <a:lnTo>
                  <a:pt x="11218" y="609"/>
                </a:lnTo>
                <a:lnTo>
                  <a:pt x="10853" y="487"/>
                </a:lnTo>
                <a:lnTo>
                  <a:pt x="10464" y="365"/>
                </a:lnTo>
                <a:lnTo>
                  <a:pt x="10099" y="268"/>
                </a:lnTo>
                <a:lnTo>
                  <a:pt x="9709" y="171"/>
                </a:lnTo>
                <a:lnTo>
                  <a:pt x="9320" y="98"/>
                </a:lnTo>
                <a:lnTo>
                  <a:pt x="8931" y="49"/>
                </a:lnTo>
                <a:lnTo>
                  <a:pt x="8541" y="25"/>
                </a:lnTo>
                <a:lnTo>
                  <a:pt x="8152" y="0"/>
                </a:lnTo>
                <a:close/>
              </a:path>
            </a:pathLst>
          </a:custGeom>
          <a:solidFill>
            <a:srgbClr val="FFFF66"/>
          </a:solid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xmlns="" val="124105487"/>
      </p:ext>
    </p:extLst>
  </p:cSld>
  <p:clrMapOvr>
    <a:masterClrMapping/>
  </p:clrMapOvr>
  <p:timing>
    <p:tnLst>
      <p:par>
        <p:cTn id="1" dur="indefinite" restart="never" nodeType="tmRoot"/>
      </p:par>
    </p:tnLst>
  </p:timing>
</p:sld>
</file>

<file path=ppt/theme/theme1.xml><?xml version="1.0" encoding="utf-8"?>
<a:theme xmlns:a="http://schemas.openxmlformats.org/drawingml/2006/main" name="Ursul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3499</TotalTime>
  <Words>839</Words>
  <Application>Microsoft Office PowerPoint</Application>
  <PresentationFormat>On-screen Show (16:9)</PresentationFormat>
  <Paragraphs>109</Paragraphs>
  <Slides>8</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Walter Turncoat</vt:lpstr>
      <vt:lpstr>Sniglet</vt:lpstr>
      <vt:lpstr>Ursula template</vt:lpstr>
      <vt:lpstr>Amazon Egg  Drop Activity</vt:lpstr>
      <vt:lpstr>hello!</vt:lpstr>
      <vt:lpstr>   Physics of Energy</vt:lpstr>
      <vt:lpstr>Activity Overview and Highlights</vt:lpstr>
      <vt:lpstr>Student Test Data</vt:lpstr>
      <vt:lpstr>Activity in “Action”</vt:lpstr>
      <vt:lpstr>Activity Reflections</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Egg Drop Experiment</dc:title>
  <dc:creator>Adam A Miller</dc:creator>
  <cp:lastModifiedBy>Windows User</cp:lastModifiedBy>
  <cp:revision>52</cp:revision>
  <dcterms:modified xsi:type="dcterms:W3CDTF">2016-03-18T18:23:09Z</dcterms:modified>
</cp:coreProperties>
</file>